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200" d="100"/>
          <a:sy n="200" d="100"/>
        </p:scale>
        <p:origin x="-153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158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33</cp:revision>
  <dcterms:created xsi:type="dcterms:W3CDTF">2017-05-27T01:57:32Z</dcterms:created>
  <dcterms:modified xsi:type="dcterms:W3CDTF">2017-07-07T14:14:17Z</dcterms:modified>
</cp:coreProperties>
</file>