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207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8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1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1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4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6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7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4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FFBE8-0159-4FDA-8D70-04C5D85E84A4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9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524000"/>
            <a:ext cx="5715000" cy="3810000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 rot="5400000">
            <a:off x="5917262" y="1652153"/>
            <a:ext cx="340774" cy="18789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5400000">
            <a:off x="5992658" y="-1489029"/>
            <a:ext cx="206683" cy="5715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39136" y="953434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34361" y="2098391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r_width</a:t>
            </a:r>
            <a:r>
              <a:rPr lang="en-US" sz="1200" dirty="0"/>
              <a:t> = width//3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7045891" y="2818356"/>
            <a:ext cx="424758" cy="12463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5400000">
            <a:off x="6876338" y="3303026"/>
            <a:ext cx="1518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r_height</a:t>
            </a:r>
            <a:r>
              <a:rPr lang="en-US" sz="1200" dirty="0"/>
              <a:t> = height // 3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238499" y="1521912"/>
            <a:ext cx="243737" cy="271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367" y="1729059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(0,0)</a:t>
            </a:r>
          </a:p>
        </p:txBody>
      </p:sp>
      <p:sp>
        <p:nvSpPr>
          <p:cNvPr id="33" name="Right Brace 32"/>
          <p:cNvSpPr/>
          <p:nvPr/>
        </p:nvSpPr>
        <p:spPr>
          <a:xfrm>
            <a:off x="8953500" y="1521912"/>
            <a:ext cx="431359" cy="3812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5400000">
            <a:off x="9264718" y="3272731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height</a:t>
            </a:r>
          </a:p>
        </p:txBody>
      </p:sp>
      <p:cxnSp>
        <p:nvCxnSpPr>
          <p:cNvPr id="36" name="Straight Connector 35"/>
          <p:cNvCxnSpPr>
            <a:stCxn id="5" idx="0"/>
            <a:endCxn id="5" idx="2"/>
          </p:cNvCxnSpPr>
          <p:nvPr/>
        </p:nvCxnSpPr>
        <p:spPr>
          <a:xfrm>
            <a:off x="6096000" y="1524000"/>
            <a:ext cx="0" cy="38100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1"/>
            <a:endCxn id="5" idx="3"/>
          </p:cNvCxnSpPr>
          <p:nvPr/>
        </p:nvCxnSpPr>
        <p:spPr>
          <a:xfrm>
            <a:off x="3238500" y="3429000"/>
            <a:ext cx="57150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07069" y="2165579"/>
            <a:ext cx="172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(width//2 – </a:t>
            </a:r>
            <a:r>
              <a:rPr lang="en-US" sz="1200" dirty="0" err="1"/>
              <a:t>r_width</a:t>
            </a:r>
            <a:r>
              <a:rPr lang="en-US" sz="1200" dirty="0"/>
              <a:t>//2,</a:t>
            </a:r>
          </a:p>
          <a:p>
            <a:r>
              <a:rPr lang="en-US" sz="1200" dirty="0"/>
              <a:t>height//2 – </a:t>
            </a:r>
            <a:r>
              <a:rPr lang="en-US" sz="1200" dirty="0" err="1"/>
              <a:t>r_height</a:t>
            </a:r>
            <a:r>
              <a:rPr lang="en-US" sz="1200" dirty="0"/>
              <a:t>//2) </a:t>
            </a:r>
          </a:p>
        </p:txBody>
      </p:sp>
      <p:sp>
        <p:nvSpPr>
          <p:cNvPr id="44" name="Freeform: Shape 43"/>
          <p:cNvSpPr/>
          <p:nvPr/>
        </p:nvSpPr>
        <p:spPr>
          <a:xfrm>
            <a:off x="3943978" y="2577402"/>
            <a:ext cx="1180681" cy="413228"/>
          </a:xfrm>
          <a:custGeom>
            <a:avLst/>
            <a:gdLst>
              <a:gd name="connsiteX0" fmla="*/ 0 w 1180681"/>
              <a:gd name="connsiteY0" fmla="*/ 0 h 413228"/>
              <a:gd name="connsiteX1" fmla="*/ 371789 w 1180681"/>
              <a:gd name="connsiteY1" fmla="*/ 411983 h 413228"/>
              <a:gd name="connsiteX2" fmla="*/ 612949 w 1180681"/>
              <a:gd name="connsiteY2" fmla="*/ 130629 h 413228"/>
              <a:gd name="connsiteX3" fmla="*/ 1180681 w 1180681"/>
              <a:gd name="connsiteY3" fmla="*/ 216040 h 41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681" h="413228">
                <a:moveTo>
                  <a:pt x="0" y="0"/>
                </a:moveTo>
                <a:cubicBezTo>
                  <a:pt x="134815" y="195106"/>
                  <a:pt x="269631" y="390212"/>
                  <a:pt x="371789" y="411983"/>
                </a:cubicBezTo>
                <a:cubicBezTo>
                  <a:pt x="473947" y="433754"/>
                  <a:pt x="478134" y="163286"/>
                  <a:pt x="612949" y="130629"/>
                </a:cubicBezTo>
                <a:cubicBezTo>
                  <a:pt x="747764" y="97972"/>
                  <a:pt x="964222" y="157006"/>
                  <a:pt x="1180681" y="21604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1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75140" y="1678488"/>
            <a:ext cx="3331923" cy="1465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75140" y="1691014"/>
            <a:ext cx="3313134" cy="14342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5400000">
            <a:off x="4622448" y="1596724"/>
            <a:ext cx="237305" cy="33319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03107" y="3338187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width</a:t>
            </a:r>
          </a:p>
        </p:txBody>
      </p:sp>
      <p:sp>
        <p:nvSpPr>
          <p:cNvPr id="8" name="Right Brace 7"/>
          <p:cNvSpPr/>
          <p:nvPr/>
        </p:nvSpPr>
        <p:spPr>
          <a:xfrm>
            <a:off x="6407062" y="1691014"/>
            <a:ext cx="312024" cy="14530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6567986" y="2279024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height</a:t>
            </a:r>
          </a:p>
        </p:txBody>
      </p:sp>
      <p:sp>
        <p:nvSpPr>
          <p:cNvPr id="10" name="Freeform: Shape 9"/>
          <p:cNvSpPr/>
          <p:nvPr/>
        </p:nvSpPr>
        <p:spPr>
          <a:xfrm rot="11160472">
            <a:off x="2392471" y="1885167"/>
            <a:ext cx="801666" cy="200417"/>
          </a:xfrm>
          <a:custGeom>
            <a:avLst/>
            <a:gdLst>
              <a:gd name="connsiteX0" fmla="*/ 801666 w 801666"/>
              <a:gd name="connsiteY0" fmla="*/ 0 h 200417"/>
              <a:gd name="connsiteX1" fmla="*/ 457200 w 801666"/>
              <a:gd name="connsiteY1" fmla="*/ 125260 h 200417"/>
              <a:gd name="connsiteX2" fmla="*/ 256784 w 801666"/>
              <a:gd name="connsiteY2" fmla="*/ 6263 h 200417"/>
              <a:gd name="connsiteX3" fmla="*/ 0 w 801666"/>
              <a:gd name="connsiteY3" fmla="*/ 200417 h 200417"/>
              <a:gd name="connsiteX4" fmla="*/ 0 w 801666"/>
              <a:gd name="connsiteY4" fmla="*/ 200417 h 20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66" h="200417">
                <a:moveTo>
                  <a:pt x="801666" y="0"/>
                </a:moveTo>
                <a:cubicBezTo>
                  <a:pt x="674840" y="62108"/>
                  <a:pt x="548014" y="124216"/>
                  <a:pt x="457200" y="125260"/>
                </a:cubicBezTo>
                <a:cubicBezTo>
                  <a:pt x="366386" y="126304"/>
                  <a:pt x="332984" y="-6263"/>
                  <a:pt x="256784" y="6263"/>
                </a:cubicBezTo>
                <a:cubicBezTo>
                  <a:pt x="180584" y="18789"/>
                  <a:pt x="0" y="200417"/>
                  <a:pt x="0" y="200417"/>
                </a:cubicBezTo>
                <a:lnTo>
                  <a:pt x="0" y="200417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29056" y="1895255"/>
            <a:ext cx="1036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bounding box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2367419" y="2110636"/>
            <a:ext cx="832981" cy="891961"/>
          </a:xfrm>
          <a:custGeom>
            <a:avLst/>
            <a:gdLst>
              <a:gd name="connsiteX0" fmla="*/ 0 w 832981"/>
              <a:gd name="connsiteY0" fmla="*/ 0 h 891961"/>
              <a:gd name="connsiteX1" fmla="*/ 388307 w 832981"/>
              <a:gd name="connsiteY1" fmla="*/ 851769 h 891961"/>
              <a:gd name="connsiteX2" fmla="*/ 601249 w 832981"/>
              <a:gd name="connsiteY2" fmla="*/ 764087 h 891961"/>
              <a:gd name="connsiteX3" fmla="*/ 832981 w 832981"/>
              <a:gd name="connsiteY3" fmla="*/ 858032 h 891961"/>
              <a:gd name="connsiteX4" fmla="*/ 832981 w 832981"/>
              <a:gd name="connsiteY4" fmla="*/ 858032 h 89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81" h="891961">
                <a:moveTo>
                  <a:pt x="0" y="0"/>
                </a:moveTo>
                <a:cubicBezTo>
                  <a:pt x="144049" y="362210"/>
                  <a:pt x="288099" y="724421"/>
                  <a:pt x="388307" y="851769"/>
                </a:cubicBezTo>
                <a:cubicBezTo>
                  <a:pt x="488515" y="979117"/>
                  <a:pt x="527137" y="763043"/>
                  <a:pt x="601249" y="764087"/>
                </a:cubicBezTo>
                <a:cubicBezTo>
                  <a:pt x="675361" y="765131"/>
                  <a:pt x="832981" y="858032"/>
                  <a:pt x="832981" y="858032"/>
                </a:cubicBezTo>
                <a:lnTo>
                  <a:pt x="832981" y="858032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38925" y="132918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x,y</a:t>
            </a:r>
            <a:r>
              <a:rPr lang="en-US" sz="1200" dirty="0"/>
              <a:t>)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2630466" y="1336364"/>
            <a:ext cx="438411" cy="357913"/>
          </a:xfrm>
          <a:custGeom>
            <a:avLst/>
            <a:gdLst>
              <a:gd name="connsiteX0" fmla="*/ 0 w 438411"/>
              <a:gd name="connsiteY0" fmla="*/ 110392 h 357913"/>
              <a:gd name="connsiteX1" fmla="*/ 319413 w 438411"/>
              <a:gd name="connsiteY1" fmla="*/ 10184 h 357913"/>
              <a:gd name="connsiteX2" fmla="*/ 269309 w 438411"/>
              <a:gd name="connsiteY2" fmla="*/ 329598 h 357913"/>
              <a:gd name="connsiteX3" fmla="*/ 438411 w 438411"/>
              <a:gd name="connsiteY3" fmla="*/ 342124 h 357913"/>
              <a:gd name="connsiteX4" fmla="*/ 438411 w 438411"/>
              <a:gd name="connsiteY4" fmla="*/ 342124 h 35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411" h="357913">
                <a:moveTo>
                  <a:pt x="0" y="110392"/>
                </a:moveTo>
                <a:cubicBezTo>
                  <a:pt x="137264" y="42021"/>
                  <a:pt x="274528" y="-26350"/>
                  <a:pt x="319413" y="10184"/>
                </a:cubicBezTo>
                <a:cubicBezTo>
                  <a:pt x="364298" y="46718"/>
                  <a:pt x="249476" y="274275"/>
                  <a:pt x="269309" y="329598"/>
                </a:cubicBezTo>
                <a:cubicBezTo>
                  <a:pt x="289142" y="384921"/>
                  <a:pt x="438411" y="342124"/>
                  <a:pt x="438411" y="342124"/>
                </a:cubicBezTo>
                <a:lnTo>
                  <a:pt x="438411" y="342124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0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3209" y="1542128"/>
            <a:ext cx="682668" cy="601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73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4316" y="126029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219" y="1260292"/>
            <a:ext cx="2013167" cy="14446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02276" y="177451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win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3356975" y="1653251"/>
            <a:ext cx="707721" cy="238238"/>
          </a:xfrm>
          <a:custGeom>
            <a:avLst/>
            <a:gdLst>
              <a:gd name="connsiteX0" fmla="*/ 0 w 707721"/>
              <a:gd name="connsiteY0" fmla="*/ 206864 h 238238"/>
              <a:gd name="connsiteX1" fmla="*/ 225469 w 707721"/>
              <a:gd name="connsiteY1" fmla="*/ 185 h 238238"/>
              <a:gd name="connsiteX2" fmla="*/ 457200 w 707721"/>
              <a:gd name="connsiteY2" fmla="*/ 238179 h 238238"/>
              <a:gd name="connsiteX3" fmla="*/ 707721 w 707721"/>
              <a:gd name="connsiteY3" fmla="*/ 25237 h 238238"/>
              <a:gd name="connsiteX4" fmla="*/ 707721 w 707721"/>
              <a:gd name="connsiteY4" fmla="*/ 25237 h 23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721" h="238238">
                <a:moveTo>
                  <a:pt x="0" y="206864"/>
                </a:moveTo>
                <a:cubicBezTo>
                  <a:pt x="74634" y="100915"/>
                  <a:pt x="149269" y="-5034"/>
                  <a:pt x="225469" y="185"/>
                </a:cubicBezTo>
                <a:cubicBezTo>
                  <a:pt x="301669" y="5404"/>
                  <a:pt x="376825" y="234004"/>
                  <a:pt x="457200" y="238179"/>
                </a:cubicBezTo>
                <a:cubicBezTo>
                  <a:pt x="537575" y="242354"/>
                  <a:pt x="707721" y="25237"/>
                  <a:pt x="707721" y="25237"/>
                </a:cubicBezTo>
                <a:lnTo>
                  <a:pt x="707721" y="25237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3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202499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354883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80407" y="11336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0558" y="173485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8800" y="14878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4812" y="112316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27544" y="171985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8797" y="141060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1.4142…</a:t>
            </a:r>
          </a:p>
        </p:txBody>
      </p:sp>
      <p:cxnSp>
        <p:nvCxnSpPr>
          <p:cNvPr id="16" name="Straight Arrow Connector 15"/>
          <p:cNvCxnSpPr>
            <a:endCxn id="8" idx="1"/>
          </p:cNvCxnSpPr>
          <p:nvPr/>
        </p:nvCxnSpPr>
        <p:spPr>
          <a:xfrm>
            <a:off x="1943621" y="1272105"/>
            <a:ext cx="2736937" cy="60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 flipV="1">
            <a:off x="1812014" y="1261667"/>
            <a:ext cx="3352798" cy="36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2" idx="1"/>
          </p:cNvCxnSpPr>
          <p:nvPr/>
        </p:nvCxnSpPr>
        <p:spPr>
          <a:xfrm flipV="1">
            <a:off x="2590758" y="1549105"/>
            <a:ext cx="2568039" cy="30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34779" y="2484483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12014" y="2484484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319008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202499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354883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0407" y="1033398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“Hello World”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8800" y="14878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2871" y="187017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3.14159</a:t>
            </a:r>
          </a:p>
        </p:txBody>
      </p:sp>
      <p:cxnSp>
        <p:nvCxnSpPr>
          <p:cNvPr id="16" name="Straight Arrow Connector 15"/>
          <p:cNvCxnSpPr>
            <a:cxnSpLocks/>
            <a:stCxn id="6" idx="3"/>
          </p:cNvCxnSpPr>
          <p:nvPr/>
        </p:nvCxnSpPr>
        <p:spPr>
          <a:xfrm>
            <a:off x="2969542" y="1171898"/>
            <a:ext cx="2195270" cy="36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9" idx="3"/>
          </p:cNvCxnSpPr>
          <p:nvPr/>
        </p:nvCxnSpPr>
        <p:spPr>
          <a:xfrm>
            <a:off x="1818426" y="1626348"/>
            <a:ext cx="3346386" cy="4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1" idx="3"/>
          </p:cNvCxnSpPr>
          <p:nvPr/>
        </p:nvCxnSpPr>
        <p:spPr>
          <a:xfrm flipV="1">
            <a:off x="2662252" y="1578279"/>
            <a:ext cx="2502560" cy="43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34779" y="2484483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12014" y="2484484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Domain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76013" y="2712542"/>
            <a:ext cx="1833963" cy="1744250"/>
            <a:chOff x="3400816" y="2871591"/>
            <a:chExt cx="2852804" cy="2852804"/>
          </a:xfrm>
        </p:grpSpPr>
        <p:pic>
          <p:nvPicPr>
            <p:cNvPr id="19" name="Graphic 18" descr="Lapto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00816" y="2871591"/>
              <a:ext cx="2852804" cy="2852804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3977360" y="3651662"/>
              <a:ext cx="11192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Hello World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7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3.14159</a:t>
              </a:r>
            </a:p>
          </p:txBody>
        </p:sp>
      </p:grpSp>
      <p:sp>
        <p:nvSpPr>
          <p:cNvPr id="26" name="Freeform: Shape 25"/>
          <p:cNvSpPr/>
          <p:nvPr/>
        </p:nvSpPr>
        <p:spPr>
          <a:xfrm>
            <a:off x="3187874" y="2116899"/>
            <a:ext cx="560151" cy="889348"/>
          </a:xfrm>
          <a:custGeom>
            <a:avLst/>
            <a:gdLst>
              <a:gd name="connsiteX0" fmla="*/ 0 w 560151"/>
              <a:gd name="connsiteY0" fmla="*/ 0 h 889348"/>
              <a:gd name="connsiteX1" fmla="*/ 557408 w 560151"/>
              <a:gd name="connsiteY1" fmla="*/ 369517 h 889348"/>
              <a:gd name="connsiteX2" fmla="*/ 212942 w 560151"/>
              <a:gd name="connsiteY2" fmla="*/ 601249 h 889348"/>
              <a:gd name="connsiteX3" fmla="*/ 194153 w 560151"/>
              <a:gd name="connsiteY3" fmla="*/ 889348 h 889348"/>
              <a:gd name="connsiteX4" fmla="*/ 194153 w 560151"/>
              <a:gd name="connsiteY4" fmla="*/ 889348 h 88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151" h="889348">
                <a:moveTo>
                  <a:pt x="0" y="0"/>
                </a:moveTo>
                <a:cubicBezTo>
                  <a:pt x="260959" y="134654"/>
                  <a:pt x="521918" y="269309"/>
                  <a:pt x="557408" y="369517"/>
                </a:cubicBezTo>
                <a:cubicBezTo>
                  <a:pt x="592898" y="469725"/>
                  <a:pt x="273484" y="514611"/>
                  <a:pt x="212942" y="601249"/>
                </a:cubicBezTo>
                <a:cubicBezTo>
                  <a:pt x="152400" y="687887"/>
                  <a:pt x="194153" y="889348"/>
                  <a:pt x="194153" y="889348"/>
                </a:cubicBezTo>
                <a:lnTo>
                  <a:pt x="194153" y="889348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i="1" dirty="0"/>
              <a:t>Side effect</a:t>
            </a:r>
            <a:br>
              <a:rPr lang="en-US" sz="1000" i="1" dirty="0"/>
            </a:b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45750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9748" y="1684751"/>
            <a:ext cx="1221288" cy="620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f2c(f)</a:t>
            </a:r>
          </a:p>
        </p:txBody>
      </p:sp>
      <p:cxnSp>
        <p:nvCxnSpPr>
          <p:cNvPr id="6" name="Straight Arrow Connector 5"/>
          <p:cNvCxnSpPr>
            <a:cxnSpLocks/>
            <a:endCxn id="4" idx="1"/>
          </p:cNvCxnSpPr>
          <p:nvPr/>
        </p:nvCxnSpPr>
        <p:spPr>
          <a:xfrm>
            <a:off x="3569918" y="1994770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4" idx="3"/>
          </p:cNvCxnSpPr>
          <p:nvPr/>
        </p:nvCxnSpPr>
        <p:spPr>
          <a:xfrm>
            <a:off x="5311036" y="1994770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823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80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Harcourt</dc:creator>
  <cp:lastModifiedBy>Ed Harcourt</cp:lastModifiedBy>
  <cp:revision>15</cp:revision>
  <dcterms:created xsi:type="dcterms:W3CDTF">2017-05-27T01:57:32Z</dcterms:created>
  <dcterms:modified xsi:type="dcterms:W3CDTF">2017-05-30T03:56:47Z</dcterms:modified>
</cp:coreProperties>
</file>