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pos="4040" userDrawn="1">
          <p15:clr>
            <a:srgbClr val="A4A3A4"/>
          </p15:clr>
        </p15:guide>
        <p15:guide id="5" pos="4140" userDrawn="1">
          <p15:clr>
            <a:srgbClr val="A4A3A4"/>
          </p15:clr>
        </p15:guide>
        <p15:guide id="6" pos="4240" userDrawn="1">
          <p15:clr>
            <a:srgbClr val="A4A3A4"/>
          </p15:clr>
        </p15:guide>
        <p15:guide id="8" pos="4440" userDrawn="1">
          <p15:clr>
            <a:srgbClr val="A4A3A4"/>
          </p15:clr>
        </p15:guide>
        <p15:guide id="9" pos="4540" userDrawn="1">
          <p15:clr>
            <a:srgbClr val="A4A3A4"/>
          </p15:clr>
        </p15:guide>
        <p15:guide id="10" pos="4656" userDrawn="1">
          <p15:clr>
            <a:srgbClr val="A4A3A4"/>
          </p15:clr>
        </p15:guide>
        <p15:guide id="11" pos="4740" userDrawn="1">
          <p15:clr>
            <a:srgbClr val="A4A3A4"/>
          </p15:clr>
        </p15:guide>
        <p15:guide id="12" pos="4840" userDrawn="1">
          <p15:clr>
            <a:srgbClr val="A4A3A4"/>
          </p15:clr>
        </p15:guide>
        <p15:guide id="13" pos="4940" userDrawn="1">
          <p15:clr>
            <a:srgbClr val="A4A3A4"/>
          </p15:clr>
        </p15:guide>
        <p15:guide id="14" pos="5040" userDrawn="1">
          <p15:clr>
            <a:srgbClr val="A4A3A4"/>
          </p15:clr>
        </p15:guide>
        <p15:guide id="15" pos="5140" userDrawn="1">
          <p15:clr>
            <a:srgbClr val="A4A3A4"/>
          </p15:clr>
        </p15:guide>
        <p15:guide id="16" pos="5240" userDrawn="1">
          <p15:clr>
            <a:srgbClr val="A4A3A4"/>
          </p15:clr>
        </p15:guide>
        <p15:guide id="17" pos="5340" userDrawn="1">
          <p15:clr>
            <a:srgbClr val="A4A3A4"/>
          </p15:clr>
        </p15:guide>
        <p15:guide id="18" pos="5440" userDrawn="1">
          <p15:clr>
            <a:srgbClr val="A4A3A4"/>
          </p15:clr>
        </p15:guide>
        <p15:guide id="19" pos="5540" userDrawn="1">
          <p15:clr>
            <a:srgbClr val="A4A3A4"/>
          </p15:clr>
        </p15:guide>
        <p15:guide id="20" pos="5640" userDrawn="1">
          <p15:clr>
            <a:srgbClr val="A4A3A4"/>
          </p15:clr>
        </p15:guide>
        <p15:guide id="21" pos="5740" userDrawn="1">
          <p15:clr>
            <a:srgbClr val="A4A3A4"/>
          </p15:clr>
        </p15:guide>
        <p15:guide id="22" pos="5840" userDrawn="1">
          <p15:clr>
            <a:srgbClr val="A4A3A4"/>
          </p15:clr>
        </p15:guide>
        <p15:guide id="23" pos="5940" userDrawn="1">
          <p15:clr>
            <a:srgbClr val="A4A3A4"/>
          </p15:clr>
        </p15:guide>
        <p15:guide id="24" pos="6040" userDrawn="1">
          <p15:clr>
            <a:srgbClr val="A4A3A4"/>
          </p15:clr>
        </p15:guide>
        <p15:guide id="25" pos="6140" userDrawn="1">
          <p15:clr>
            <a:srgbClr val="A4A3A4"/>
          </p15:clr>
        </p15:guide>
        <p15:guide id="26" pos="6240" userDrawn="1">
          <p15:clr>
            <a:srgbClr val="A4A3A4"/>
          </p15:clr>
        </p15:guide>
        <p15:guide id="27" pos="6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Harcourt" initials="EH" lastIdx="1" clrIdx="0">
    <p:extLst>
      <p:ext uri="{19B8F6BF-5375-455C-9EA6-DF929625EA0E}">
        <p15:presenceInfo xmlns:p15="http://schemas.microsoft.com/office/powerpoint/2012/main" userId="S-1-5-21-484763869-412668190-725345543-65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p:scale>
          <a:sx n="98" d="100"/>
          <a:sy n="98" d="100"/>
        </p:scale>
        <p:origin x="846" y="516"/>
      </p:cViewPr>
      <p:guideLst>
        <p:guide orient="horz" pos="2160"/>
        <p:guide pos="3840"/>
        <p:guide pos="3940"/>
        <p:guide pos="4040"/>
        <p:guide pos="4140"/>
        <p:guide pos="4240"/>
        <p:guide pos="4440"/>
        <p:guide pos="4540"/>
        <p:guide pos="4656"/>
        <p:guide pos="4740"/>
        <p:guide pos="4840"/>
        <p:guide pos="4940"/>
        <p:guide pos="5040"/>
        <p:guide pos="5140"/>
        <p:guide pos="5240"/>
        <p:guide pos="5340"/>
        <p:guide pos="5440"/>
        <p:guide pos="5540"/>
        <p:guide pos="5640"/>
        <p:guide pos="5740"/>
        <p:guide pos="5840"/>
        <p:guide pos="5940"/>
        <p:guide pos="6040"/>
        <p:guide pos="6140"/>
        <p:guide pos="6240"/>
        <p:guide pos="6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6/16/2018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6/16/2018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6/16/2018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54466070"/>
              </p:ext>
            </p:extLst>
          </p:nvPr>
        </p:nvGraphicFramePr>
        <p:xfrm>
          <a:off x="785091" y="1002485"/>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a</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e</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o</a:t>
                      </a:r>
                    </a:p>
                  </a:txBody>
                  <a:tcPr/>
                </a:tc>
                <a:tc>
                  <a:txBody>
                    <a:bodyPr/>
                    <a:lstStyle/>
                    <a:p>
                      <a:r>
                        <a:rPr lang="en-US" b="1" dirty="0">
                          <a:solidFill>
                            <a:srgbClr val="002060"/>
                          </a:solidFill>
                          <a:latin typeface="Consolas" panose="020B0609020204030204" pitchFamily="49" charset="0"/>
                        </a:rPr>
                        <a:t>z</a:t>
                      </a:r>
                    </a:p>
                  </a:txBody>
                  <a:tcPr/>
                </a:tc>
                <a:tc>
                  <a:txBody>
                    <a:bodyPr/>
                    <a:lstStyle/>
                    <a:p>
                      <a:r>
                        <a:rPr lang="en-US" b="1" dirty="0">
                          <a:solidFill>
                            <a:srgbClr val="002060"/>
                          </a:solidFill>
                          <a:latin typeface="Consolas" panose="020B0609020204030204" pitchFamily="49" charset="0"/>
                        </a:rPr>
                        <a:t>d</a:t>
                      </a:r>
                    </a:p>
                  </a:txBody>
                  <a:tcPr/>
                </a:tc>
                <a:tc>
                  <a:txBody>
                    <a:bodyPr/>
                    <a:lstStyle/>
                    <a:p>
                      <a:r>
                        <a:rPr lang="en-US" b="1" dirty="0">
                          <a:solidFill>
                            <a:srgbClr val="002060"/>
                          </a:solidFill>
                          <a:latin typeface="Consolas" panose="020B0609020204030204" pitchFamily="49" charset="0"/>
                        </a:rPr>
                        <a:t>n</a:t>
                      </a:r>
                    </a:p>
                  </a:txBody>
                  <a:tcPr/>
                </a:tc>
                <a:extLst>
                  <a:ext uri="{0D108BD9-81ED-4DB2-BD59-A6C34878D82A}">
                    <a16:rowId xmlns:a16="http://schemas.microsoft.com/office/drawing/2014/main" val="33333053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0448446"/>
              </p:ext>
            </p:extLst>
          </p:nvPr>
        </p:nvGraphicFramePr>
        <p:xfrm>
          <a:off x="4059381" y="1002485"/>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0</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4</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14</a:t>
                      </a:r>
                    </a:p>
                  </a:txBody>
                  <a:tcPr/>
                </a:tc>
                <a:tc>
                  <a:txBody>
                    <a:bodyPr/>
                    <a:lstStyle/>
                    <a:p>
                      <a:r>
                        <a:rPr lang="en-US" b="1" dirty="0">
                          <a:solidFill>
                            <a:srgbClr val="002060"/>
                          </a:solidFill>
                          <a:latin typeface="Consolas" panose="020B0609020204030204" pitchFamily="49" charset="0"/>
                        </a:rPr>
                        <a:t>25</a:t>
                      </a:r>
                    </a:p>
                  </a:txBody>
                  <a:tcPr/>
                </a:tc>
                <a:tc>
                  <a:txBody>
                    <a:bodyPr/>
                    <a:lstStyle/>
                    <a:p>
                      <a:r>
                        <a:rPr lang="en-US" b="1" dirty="0">
                          <a:solidFill>
                            <a:srgbClr val="002060"/>
                          </a:solidFill>
                          <a:latin typeface="Consolas" panose="020B0609020204030204" pitchFamily="49" charset="0"/>
                        </a:rPr>
                        <a:t>3</a:t>
                      </a:r>
                    </a:p>
                  </a:txBody>
                  <a:tcPr/>
                </a:tc>
                <a:tc>
                  <a:txBody>
                    <a:bodyPr/>
                    <a:lstStyle/>
                    <a:p>
                      <a:r>
                        <a:rPr lang="en-US" b="1" dirty="0">
                          <a:solidFill>
                            <a:srgbClr val="002060"/>
                          </a:solidFill>
                          <a:latin typeface="Consolas" panose="020B0609020204030204" pitchFamily="49" charset="0"/>
                        </a:rPr>
                        <a:t>13</a:t>
                      </a:r>
                    </a:p>
                  </a:txBody>
                  <a:tcPr/>
                </a:tc>
                <a:extLst>
                  <a:ext uri="{0D108BD9-81ED-4DB2-BD59-A6C34878D82A}">
                    <a16:rowId xmlns:a16="http://schemas.microsoft.com/office/drawing/2014/main" val="3333305330"/>
                  </a:ext>
                </a:extLst>
              </a:tr>
            </a:tbl>
          </a:graphicData>
        </a:graphic>
      </p:graphicFrame>
      <p:cxnSp>
        <p:nvCxnSpPr>
          <p:cNvPr id="19" name="Straight Arrow Connector 18"/>
          <p:cNvCxnSpPr/>
          <p:nvPr/>
        </p:nvCxnSpPr>
        <p:spPr>
          <a:xfrm>
            <a:off x="2650837" y="120072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0837" y="157479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50837" y="1930397"/>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864056239"/>
              </p:ext>
            </p:extLst>
          </p:nvPr>
        </p:nvGraphicFramePr>
        <p:xfrm>
          <a:off x="785091" y="3057576"/>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o</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d</a:t>
                      </a:r>
                    </a:p>
                  </a:txBody>
                  <a:tcPr/>
                </a:tc>
                <a:tc>
                  <a:txBody>
                    <a:bodyPr/>
                    <a:lstStyle/>
                    <a:p>
                      <a:r>
                        <a:rPr lang="en-US" b="1" dirty="0">
                          <a:latin typeface="Consolas" panose="020B0609020204030204" pitchFamily="49" charset="0"/>
                        </a:rPr>
                        <a:t>n</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a</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e</a:t>
                      </a:r>
                    </a:p>
                  </a:txBody>
                  <a:tcPr/>
                </a:tc>
                <a:extLst>
                  <a:ext uri="{0D108BD9-81ED-4DB2-BD59-A6C34878D82A}">
                    <a16:rowId xmlns:a16="http://schemas.microsoft.com/office/drawing/2014/main" val="333330533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7363328"/>
              </p:ext>
            </p:extLst>
          </p:nvPr>
        </p:nvGraphicFramePr>
        <p:xfrm>
          <a:off x="4059381" y="3057576"/>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14</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3</a:t>
                      </a:r>
                    </a:p>
                  </a:txBody>
                  <a:tcPr/>
                </a:tc>
                <a:tc>
                  <a:txBody>
                    <a:bodyPr/>
                    <a:lstStyle/>
                    <a:p>
                      <a:r>
                        <a:rPr lang="en-US" b="1" dirty="0">
                          <a:latin typeface="Consolas" panose="020B0609020204030204" pitchFamily="49" charset="0"/>
                        </a:rPr>
                        <a:t>13</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0</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4</a:t>
                      </a:r>
                    </a:p>
                  </a:txBody>
                  <a:tcPr/>
                </a:tc>
                <a:extLst>
                  <a:ext uri="{0D108BD9-81ED-4DB2-BD59-A6C34878D82A}">
                    <a16:rowId xmlns:a16="http://schemas.microsoft.com/office/drawing/2014/main" val="3333305330"/>
                  </a:ext>
                </a:extLst>
              </a:tr>
            </a:tbl>
          </a:graphicData>
        </a:graphic>
      </p:graphicFrame>
      <p:cxnSp>
        <p:nvCxnSpPr>
          <p:cNvPr id="24" name="Straight Arrow Connector 23"/>
          <p:cNvCxnSpPr/>
          <p:nvPr/>
        </p:nvCxnSpPr>
        <p:spPr>
          <a:xfrm>
            <a:off x="2650837" y="325581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50837" y="362988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50837" y="3985488"/>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AFBB9D-0B7D-407D-B503-D4EA177E0404}"/>
              </a:ext>
            </a:extLst>
          </p:cNvPr>
          <p:cNvGrpSpPr/>
          <p:nvPr/>
        </p:nvGrpSpPr>
        <p:grpSpPr>
          <a:xfrm>
            <a:off x="1536700" y="2863850"/>
            <a:ext cx="9144000" cy="685284"/>
            <a:chOff x="1536700" y="2863850"/>
            <a:chExt cx="9144000" cy="685284"/>
          </a:xfrm>
        </p:grpSpPr>
        <p:cxnSp>
          <p:nvCxnSpPr>
            <p:cNvPr id="4" name="Straight Arrow Connector 3">
              <a:extLst>
                <a:ext uri="{FF2B5EF4-FFF2-40B4-BE49-F238E27FC236}">
                  <a16:creationId xmlns:a16="http://schemas.microsoft.com/office/drawing/2014/main" id="{740A60CA-74DE-4AD3-A0B7-200BCB4F7713}"/>
                </a:ext>
              </a:extLst>
            </p:cNvPr>
            <p:cNvCxnSpPr>
              <a:cxnSpLocks/>
            </p:cNvCxnSpPr>
            <p:nvPr/>
          </p:nvCxnSpPr>
          <p:spPr>
            <a:xfrm>
              <a:off x="1536700" y="3013788"/>
              <a:ext cx="91440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1F0221-F962-451E-ACCC-D289A689EE8F}"/>
                </a:ext>
              </a:extLst>
            </p:cNvPr>
            <p:cNvSpPr txBox="1"/>
            <p:nvPr/>
          </p:nvSpPr>
          <p:spPr>
            <a:xfrm>
              <a:off x="5959282" y="3172995"/>
              <a:ext cx="301686" cy="369332"/>
            </a:xfrm>
            <a:prstGeom prst="rect">
              <a:avLst/>
            </a:prstGeom>
            <a:noFill/>
          </p:spPr>
          <p:txBody>
            <a:bodyPr wrap="none" rtlCol="0">
              <a:spAutoFit/>
            </a:bodyPr>
            <a:lstStyle/>
            <a:p>
              <a:r>
                <a:rPr lang="en-US" dirty="0"/>
                <a:t>0</a:t>
              </a:r>
            </a:p>
          </p:txBody>
        </p:sp>
        <p:sp>
          <p:nvSpPr>
            <p:cNvPr id="8" name="TextBox 7">
              <a:extLst>
                <a:ext uri="{FF2B5EF4-FFF2-40B4-BE49-F238E27FC236}">
                  <a16:creationId xmlns:a16="http://schemas.microsoft.com/office/drawing/2014/main" id="{AD733051-61CE-47FF-B184-81B4542BAD06}"/>
                </a:ext>
              </a:extLst>
            </p:cNvPr>
            <p:cNvSpPr txBox="1"/>
            <p:nvPr/>
          </p:nvSpPr>
          <p:spPr>
            <a:xfrm>
              <a:off x="5032736" y="3154910"/>
              <a:ext cx="372218"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27269197-6804-43B2-9830-DC1369EF0B75}"/>
                </a:ext>
              </a:extLst>
            </p:cNvPr>
            <p:cNvSpPr txBox="1"/>
            <p:nvPr/>
          </p:nvSpPr>
          <p:spPr>
            <a:xfrm>
              <a:off x="4122860" y="3172995"/>
              <a:ext cx="372218"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1F9C6ADB-0E9F-46FB-AE32-237C7B683A8F}"/>
                </a:ext>
              </a:extLst>
            </p:cNvPr>
            <p:cNvSpPr txBox="1"/>
            <p:nvPr/>
          </p:nvSpPr>
          <p:spPr>
            <a:xfrm>
              <a:off x="3212984" y="3179802"/>
              <a:ext cx="372218"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FDD28E99-B9FD-4EF4-8653-8F83FBDCB4F2}"/>
                </a:ext>
              </a:extLst>
            </p:cNvPr>
            <p:cNvSpPr txBox="1"/>
            <p:nvPr/>
          </p:nvSpPr>
          <p:spPr>
            <a:xfrm>
              <a:off x="2303108" y="3154910"/>
              <a:ext cx="372218" cy="369332"/>
            </a:xfrm>
            <a:prstGeom prst="rect">
              <a:avLst/>
            </a:prstGeom>
            <a:noFill/>
          </p:spPr>
          <p:txBody>
            <a:bodyPr wrap="none" rtlCol="0">
              <a:spAutoFit/>
            </a:bodyPr>
            <a:lstStyle/>
            <a:p>
              <a:r>
                <a:rPr lang="en-US" dirty="0"/>
                <a:t>-4</a:t>
              </a:r>
            </a:p>
          </p:txBody>
        </p:sp>
        <p:sp>
          <p:nvSpPr>
            <p:cNvPr id="12" name="TextBox 11">
              <a:extLst>
                <a:ext uri="{FF2B5EF4-FFF2-40B4-BE49-F238E27FC236}">
                  <a16:creationId xmlns:a16="http://schemas.microsoft.com/office/drawing/2014/main" id="{00A2B1CC-B314-49DF-8163-6545F845F664}"/>
                </a:ext>
              </a:extLst>
            </p:cNvPr>
            <p:cNvSpPr txBox="1"/>
            <p:nvPr/>
          </p:nvSpPr>
          <p:spPr>
            <a:xfrm>
              <a:off x="6869158" y="3162502"/>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112C24D5-BD46-4D7A-8949-65840D47F23E}"/>
                </a:ext>
              </a:extLst>
            </p:cNvPr>
            <p:cNvSpPr txBox="1"/>
            <p:nvPr/>
          </p:nvSpPr>
          <p:spPr>
            <a:xfrm>
              <a:off x="7784591" y="3179802"/>
              <a:ext cx="301686"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AF108E04-4EEA-4C86-B967-4FDEB6F3EF74}"/>
                </a:ext>
              </a:extLst>
            </p:cNvPr>
            <p:cNvSpPr txBox="1"/>
            <p:nvPr/>
          </p:nvSpPr>
          <p:spPr>
            <a:xfrm>
              <a:off x="8700024" y="3179802"/>
              <a:ext cx="301686"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8A662F2-2898-48CB-8DD9-834CD0DE839C}"/>
                </a:ext>
              </a:extLst>
            </p:cNvPr>
            <p:cNvSpPr txBox="1"/>
            <p:nvPr/>
          </p:nvSpPr>
          <p:spPr>
            <a:xfrm>
              <a:off x="9615457" y="3172995"/>
              <a:ext cx="301686" cy="369332"/>
            </a:xfrm>
            <a:prstGeom prst="rect">
              <a:avLst/>
            </a:prstGeom>
            <a:noFill/>
          </p:spPr>
          <p:txBody>
            <a:bodyPr wrap="none" rtlCol="0">
              <a:spAutoFit/>
            </a:bodyPr>
            <a:lstStyle/>
            <a:p>
              <a:r>
                <a:rPr lang="en-US" dirty="0"/>
                <a:t>4</a:t>
              </a:r>
            </a:p>
          </p:txBody>
        </p:sp>
        <p:cxnSp>
          <p:nvCxnSpPr>
            <p:cNvPr id="19" name="Straight Connector 18">
              <a:extLst>
                <a:ext uri="{FF2B5EF4-FFF2-40B4-BE49-F238E27FC236}">
                  <a16:creationId xmlns:a16="http://schemas.microsoft.com/office/drawing/2014/main" id="{A6260AF3-FCD3-463C-9476-2EDAFF039419}"/>
                </a:ext>
              </a:extLst>
            </p:cNvPr>
            <p:cNvCxnSpPr/>
            <p:nvPr/>
          </p:nvCxnSpPr>
          <p:spPr>
            <a:xfrm flipV="1">
              <a:off x="2432050" y="28638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FB4933-4104-40E5-9329-FD2B8FC74318}"/>
                </a:ext>
              </a:extLst>
            </p:cNvPr>
            <p:cNvCxnSpPr/>
            <p:nvPr/>
          </p:nvCxnSpPr>
          <p:spPr>
            <a:xfrm flipV="1">
              <a:off x="3354125"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5F66C5-3123-4A7A-8343-9EAEAFF8EF9E}"/>
                </a:ext>
              </a:extLst>
            </p:cNvPr>
            <p:cNvCxnSpPr/>
            <p:nvPr/>
          </p:nvCxnSpPr>
          <p:spPr>
            <a:xfrm flipV="1">
              <a:off x="426304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EF3D78-D209-4E41-B92F-749E4157E0DC}"/>
                </a:ext>
              </a:extLst>
            </p:cNvPr>
            <p:cNvCxnSpPr/>
            <p:nvPr/>
          </p:nvCxnSpPr>
          <p:spPr>
            <a:xfrm flipV="1">
              <a:off x="5181829"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05FC93-9156-4BE8-96E9-0FE5FE3E5E06}"/>
                </a:ext>
              </a:extLst>
            </p:cNvPr>
            <p:cNvCxnSpPr/>
            <p:nvPr/>
          </p:nvCxnSpPr>
          <p:spPr>
            <a:xfrm flipV="1">
              <a:off x="609513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5784DFE-C727-464A-8C1E-19C8BDB684C8}"/>
                </a:ext>
              </a:extLst>
            </p:cNvPr>
            <p:cNvCxnSpPr/>
            <p:nvPr/>
          </p:nvCxnSpPr>
          <p:spPr>
            <a:xfrm flipV="1">
              <a:off x="7020001"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6BF678-481B-4DFF-95BD-53829B7DEF1B}"/>
                </a:ext>
              </a:extLst>
            </p:cNvPr>
            <p:cNvCxnSpPr/>
            <p:nvPr/>
          </p:nvCxnSpPr>
          <p:spPr>
            <a:xfrm flipV="1">
              <a:off x="7909184"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B08198-9F56-48D4-BF2A-637C0B079FF3}"/>
                </a:ext>
              </a:extLst>
            </p:cNvPr>
            <p:cNvCxnSpPr/>
            <p:nvPr/>
          </p:nvCxnSpPr>
          <p:spPr>
            <a:xfrm flipV="1">
              <a:off x="8821391"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39179-BA5C-4F3E-884C-4297D5315E4B}"/>
                </a:ext>
              </a:extLst>
            </p:cNvPr>
            <p:cNvCxnSpPr/>
            <p:nvPr/>
          </p:nvCxnSpPr>
          <p:spPr>
            <a:xfrm flipV="1">
              <a:off x="9736888"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0FF525-F76D-4FA8-BC7C-C9440360FBB2}"/>
                </a:ext>
              </a:extLst>
            </p:cNvPr>
            <p:cNvCxnSpPr>
              <a:cxnSpLocks/>
            </p:cNvCxnSpPr>
            <p:nvPr/>
          </p:nvCxnSpPr>
          <p:spPr>
            <a:xfrm>
              <a:off x="2432050"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5E432A40-5B71-4315-9789-BCC18F432A97}"/>
                </a:ext>
              </a:extLst>
            </p:cNvPr>
            <p:cNvCxnSpPr>
              <a:cxnSpLocks/>
            </p:cNvCxnSpPr>
            <p:nvPr/>
          </p:nvCxnSpPr>
          <p:spPr>
            <a:xfrm>
              <a:off x="7905894"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633F44EC-131B-4999-A051-99CF3E4873AF}"/>
                </a:ext>
              </a:extLst>
            </p:cNvPr>
            <p:cNvCxnSpPr>
              <a:cxnSpLocks/>
            </p:cNvCxnSpPr>
            <p:nvPr/>
          </p:nvCxnSpPr>
          <p:spPr>
            <a:xfrm>
              <a:off x="4263043" y="3019233"/>
              <a:ext cx="3642851" cy="0"/>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94468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27140</TotalTime>
  <Words>564</Words>
  <Application>Microsoft Office PowerPoint</Application>
  <PresentationFormat>Widescreen</PresentationFormat>
  <Paragraphs>224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123</cp:revision>
  <dcterms:created xsi:type="dcterms:W3CDTF">2017-05-27T01:57:32Z</dcterms:created>
  <dcterms:modified xsi:type="dcterms:W3CDTF">2018-06-17T03:45:14Z</dcterms:modified>
</cp:coreProperties>
</file>