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170" d="100"/>
          <a:sy n="170" d="100"/>
        </p:scale>
        <p:origin x="-372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FBE8-0159-4FDA-8D70-04C5D85E84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>
            <a:off x="5917262" y="1652153"/>
            <a:ext cx="340774" cy="1878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992658" y="-1489029"/>
            <a:ext cx="206683" cy="571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9136" y="95343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1" y="209839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r_width</a:t>
            </a:r>
            <a:r>
              <a:rPr lang="en-US" sz="1200" dirty="0"/>
              <a:t> = width//3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045891" y="2818356"/>
            <a:ext cx="424758" cy="12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876338" y="3303026"/>
            <a:ext cx="151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r_height</a:t>
            </a:r>
            <a:r>
              <a:rPr lang="en-US" sz="1200" dirty="0"/>
              <a:t> = height //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38499" y="1521912"/>
            <a:ext cx="243737" cy="27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367" y="172905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8953500" y="1521912"/>
            <a:ext cx="431359" cy="381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9264718" y="3272731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cxnSp>
        <p:nvCxnSpPr>
          <p:cNvPr id="36" name="Straight Connector 35"/>
          <p:cNvCxnSpPr>
            <a:stCxn id="5" idx="0"/>
            <a:endCxn id="5" idx="2"/>
          </p:cNvCxnSpPr>
          <p:nvPr/>
        </p:nvCxnSpPr>
        <p:spPr>
          <a:xfrm>
            <a:off x="6096000" y="1524000"/>
            <a:ext cx="0" cy="3810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5" idx="3"/>
          </p:cNvCxnSpPr>
          <p:nvPr/>
        </p:nvCxnSpPr>
        <p:spPr>
          <a:xfrm>
            <a:off x="3238500" y="3429000"/>
            <a:ext cx="5715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7069" y="2165579"/>
            <a:ext cx="172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(width//2 – </a:t>
            </a:r>
            <a:r>
              <a:rPr lang="en-US" sz="1200" dirty="0" err="1"/>
              <a:t>r_width</a:t>
            </a:r>
            <a:r>
              <a:rPr lang="en-US" sz="1200" dirty="0"/>
              <a:t>//2,</a:t>
            </a:r>
          </a:p>
          <a:p>
            <a:r>
              <a:rPr lang="en-US" sz="1200" dirty="0"/>
              <a:t>height//2 – </a:t>
            </a:r>
            <a:r>
              <a:rPr lang="en-US" sz="1200" dirty="0" err="1"/>
              <a:t>r_height</a:t>
            </a:r>
            <a:r>
              <a:rPr lang="en-US" sz="1200" dirty="0"/>
              <a:t>//2) 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3943978" y="2577402"/>
            <a:ext cx="1180681" cy="413228"/>
          </a:xfrm>
          <a:custGeom>
            <a:avLst/>
            <a:gdLst>
              <a:gd name="connsiteX0" fmla="*/ 0 w 1180681"/>
              <a:gd name="connsiteY0" fmla="*/ 0 h 413228"/>
              <a:gd name="connsiteX1" fmla="*/ 371789 w 1180681"/>
              <a:gd name="connsiteY1" fmla="*/ 411983 h 413228"/>
              <a:gd name="connsiteX2" fmla="*/ 612949 w 1180681"/>
              <a:gd name="connsiteY2" fmla="*/ 130629 h 413228"/>
              <a:gd name="connsiteX3" fmla="*/ 1180681 w 1180681"/>
              <a:gd name="connsiteY3" fmla="*/ 216040 h 4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681" h="413228">
                <a:moveTo>
                  <a:pt x="0" y="0"/>
                </a:moveTo>
                <a:cubicBezTo>
                  <a:pt x="134815" y="195106"/>
                  <a:pt x="269631" y="390212"/>
                  <a:pt x="371789" y="411983"/>
                </a:cubicBezTo>
                <a:cubicBezTo>
                  <a:pt x="473947" y="433754"/>
                  <a:pt x="478134" y="163286"/>
                  <a:pt x="612949" y="130629"/>
                </a:cubicBezTo>
                <a:cubicBezTo>
                  <a:pt x="747764" y="97972"/>
                  <a:pt x="964222" y="157006"/>
                  <a:pt x="1180681" y="2160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ome&#10;&#10;Description generated with high confidence">
            <a:extLst>
              <a:ext uri="{FF2B5EF4-FFF2-40B4-BE49-F238E27FC236}">
                <a16:creationId xmlns:a16="http://schemas.microsoft.com/office/drawing/2014/main" id="{92EF8AAC-85D7-444A-B890-A21786CF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19" y="791458"/>
            <a:ext cx="179514" cy="1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528EEF3-246B-4EEC-BE6D-2F11F00EB2A0}"/>
              </a:ext>
            </a:extLst>
          </p:cNvPr>
          <p:cNvGrpSpPr/>
          <p:nvPr/>
        </p:nvGrpSpPr>
        <p:grpSpPr>
          <a:xfrm>
            <a:off x="3517710" y="1875610"/>
            <a:ext cx="3639137" cy="2098704"/>
            <a:chOff x="3517710" y="1875610"/>
            <a:chExt cx="3639137" cy="2098704"/>
          </a:xfrm>
        </p:grpSpPr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828" y="2508284"/>
              <a:ext cx="1495949" cy="146603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886D9163-0A13-4A17-9D10-A8AA8DDFC01E}"/>
                </a:ext>
              </a:extLst>
            </p:cNvPr>
            <p:cNvSpPr/>
            <p:nvPr/>
          </p:nvSpPr>
          <p:spPr>
            <a:xfrm>
              <a:off x="3839227" y="1997250"/>
              <a:ext cx="1235601" cy="511033"/>
            </a:xfrm>
            <a:custGeom>
              <a:avLst/>
              <a:gdLst>
                <a:gd name="connsiteX0" fmla="*/ 0 w 1227551"/>
                <a:gd name="connsiteY0" fmla="*/ 388957 h 470376"/>
                <a:gd name="connsiteX1" fmla="*/ 977031 w 1227551"/>
                <a:gd name="connsiteY1" fmla="*/ 650 h 470376"/>
                <a:gd name="connsiteX2" fmla="*/ 1227551 w 1227551"/>
                <a:gd name="connsiteY2" fmla="*/ 470376 h 47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551" h="470376">
                  <a:moveTo>
                    <a:pt x="0" y="388957"/>
                  </a:moveTo>
                  <a:cubicBezTo>
                    <a:pt x="386219" y="188018"/>
                    <a:pt x="772439" y="-12920"/>
                    <a:pt x="977031" y="650"/>
                  </a:cubicBezTo>
                  <a:cubicBezTo>
                    <a:pt x="1181623" y="14220"/>
                    <a:pt x="1223376" y="380606"/>
                    <a:pt x="1227551" y="470376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D80F55-0356-4CD0-8354-A8E2BB960D52}"/>
                </a:ext>
              </a:extLst>
            </p:cNvPr>
            <p:cNvSpPr txBox="1"/>
            <p:nvPr/>
          </p:nvSpPr>
          <p:spPr>
            <a:xfrm>
              <a:off x="3517710" y="2350827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</a:t>
              </a:r>
              <a:r>
                <a:rPr lang="en-US" sz="1600" dirty="0" err="1"/>
                <a:t>x,y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14C5B8-77B2-4ACF-983C-471C21A79081}"/>
                </a:ext>
              </a:extLst>
            </p:cNvPr>
            <p:cNvCxnSpPr/>
            <p:nvPr/>
          </p:nvCxnSpPr>
          <p:spPr>
            <a:xfrm flipV="1">
              <a:off x="5822802" y="2136860"/>
              <a:ext cx="0" cy="110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2FB4063-9E49-4A78-9A8B-F6B02FFCFBDD}"/>
                </a:ext>
              </a:extLst>
            </p:cNvPr>
            <p:cNvCxnSpPr>
              <a:cxnSpLocks/>
            </p:cNvCxnSpPr>
            <p:nvPr/>
          </p:nvCxnSpPr>
          <p:spPr>
            <a:xfrm>
              <a:off x="5822802" y="3241299"/>
              <a:ext cx="1014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E22DAE-8792-4F03-B0E3-FFDA0EB25302}"/>
                </a:ext>
              </a:extLst>
            </p:cNvPr>
            <p:cNvSpPr txBox="1"/>
            <p:nvPr/>
          </p:nvSpPr>
          <p:spPr>
            <a:xfrm>
              <a:off x="6776615" y="3072022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dx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7C331B-0CD2-44B1-8CB9-A6704214ED72}"/>
                </a:ext>
              </a:extLst>
            </p:cNvPr>
            <p:cNvSpPr txBox="1"/>
            <p:nvPr/>
          </p:nvSpPr>
          <p:spPr>
            <a:xfrm>
              <a:off x="5632686" y="1875610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dy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53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FA31CD-CD5D-449C-A22D-CE4044B4A339}"/>
              </a:ext>
            </a:extLst>
          </p:cNvPr>
          <p:cNvGrpSpPr/>
          <p:nvPr/>
        </p:nvGrpSpPr>
        <p:grpSpPr>
          <a:xfrm>
            <a:off x="3470257" y="2530258"/>
            <a:ext cx="3105735" cy="910482"/>
            <a:chOff x="3470257" y="2530258"/>
            <a:chExt cx="3105735" cy="9104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250789-430D-470D-9A9F-007CFCB354FA}"/>
                </a:ext>
              </a:extLst>
            </p:cNvPr>
            <p:cNvSpPr/>
            <p:nvPr/>
          </p:nvSpPr>
          <p:spPr>
            <a:xfrm>
              <a:off x="4252585" y="2530258"/>
              <a:ext cx="1492745" cy="8987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move(</a:t>
              </a:r>
              <a:r>
                <a:rPr 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x,y,dx,dy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550398-B26B-4DCA-9B66-384E44861B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687877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7F32D70-E769-4059-A2BA-62007CAD475E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710102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0E68AB3-47F8-44DA-AB26-6B4110CC160E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6437DD-3429-4189-B3FE-0BEBB08DE0E8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A6EDAE-8B6E-42B4-84E3-8F8A68572578}"/>
                </a:ext>
              </a:extLst>
            </p:cNvPr>
            <p:cNvSpPr txBox="1"/>
            <p:nvPr/>
          </p:nvSpPr>
          <p:spPr>
            <a:xfrm>
              <a:off x="3546475" y="25493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0ADD5-D522-43A1-B8A8-B1A4A6FF269A}"/>
                </a:ext>
              </a:extLst>
            </p:cNvPr>
            <p:cNvSpPr txBox="1"/>
            <p:nvPr/>
          </p:nvSpPr>
          <p:spPr>
            <a:xfrm>
              <a:off x="3546475" y="27398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1A4EEA-B16C-408E-A3A2-DDFA887507B5}"/>
                </a:ext>
              </a:extLst>
            </p:cNvPr>
            <p:cNvSpPr txBox="1"/>
            <p:nvPr/>
          </p:nvSpPr>
          <p:spPr>
            <a:xfrm>
              <a:off x="6216655" y="256525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1E6E8-2CF0-4629-AFC5-E0C431D756D5}"/>
                </a:ext>
              </a:extLst>
            </p:cNvPr>
            <p:cNvSpPr txBox="1"/>
            <p:nvPr/>
          </p:nvSpPr>
          <p:spPr>
            <a:xfrm>
              <a:off x="6216655" y="271764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980695-46EA-4278-86B9-7B435B1717DC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111744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2CAFA5-CBBD-4C4D-B680-C7878CCBE4B2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13396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DB36A6B-2601-486E-BD15-8FE7F2E7255B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E155820-A09B-4B62-93DB-1AC0D7840D7A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26D222-06DD-4931-A7DB-4F077E3B8393}"/>
                </a:ext>
              </a:extLst>
            </p:cNvPr>
            <p:cNvSpPr txBox="1"/>
            <p:nvPr/>
          </p:nvSpPr>
          <p:spPr>
            <a:xfrm>
              <a:off x="3475020" y="297324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5677CC-01F6-4E9C-97AF-4E215DE7FF6F}"/>
                </a:ext>
              </a:extLst>
            </p:cNvPr>
            <p:cNvSpPr txBox="1"/>
            <p:nvPr/>
          </p:nvSpPr>
          <p:spPr>
            <a:xfrm>
              <a:off x="3470257" y="3163741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BF56BD-85D0-471F-9780-69B31A502713}"/>
                </a:ext>
              </a:extLst>
            </p:cNvPr>
            <p:cNvSpPr txBox="1"/>
            <p:nvPr/>
          </p:nvSpPr>
          <p:spPr>
            <a:xfrm>
              <a:off x="6221408" y="2989119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6F7C36-2C5B-4767-BB96-877434F4089B}"/>
                </a:ext>
              </a:extLst>
            </p:cNvPr>
            <p:cNvSpPr txBox="1"/>
            <p:nvPr/>
          </p:nvSpPr>
          <p:spPr>
            <a:xfrm>
              <a:off x="6216645" y="314151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09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CA58719-A0E1-4BD6-8238-DBF9C73A7949}"/>
              </a:ext>
            </a:extLst>
          </p:cNvPr>
          <p:cNvGrpSpPr/>
          <p:nvPr/>
        </p:nvGrpSpPr>
        <p:grpSpPr>
          <a:xfrm>
            <a:off x="3698543" y="1678675"/>
            <a:ext cx="3159766" cy="2674961"/>
            <a:chOff x="3698543" y="1678675"/>
            <a:chExt cx="3159766" cy="26749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A0B58A-A772-49AE-8C8E-867D5CDC35F6}"/>
                </a:ext>
              </a:extLst>
            </p:cNvPr>
            <p:cNvSpPr/>
            <p:nvPr/>
          </p:nvSpPr>
          <p:spPr>
            <a:xfrm>
              <a:off x="3698543" y="1678675"/>
              <a:ext cx="3159766" cy="26749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    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ED1C18D-2477-4BD9-AFB8-D58F42069127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0" y="2365313"/>
              <a:ext cx="1863229" cy="460193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3" name="Picture 2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9A77551B-E954-4D9B-8490-0E5174A7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19" y="2229069"/>
              <a:ext cx="253122" cy="2480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19" y="3161671"/>
              <a:ext cx="253122" cy="24806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3180B27-26E2-4664-A4A9-2B7C995628D2}"/>
                </a:ext>
              </a:extLst>
            </p:cNvPr>
            <p:cNvCxnSpPr/>
            <p:nvPr/>
          </p:nvCxnSpPr>
          <p:spPr>
            <a:xfrm>
              <a:off x="4995080" y="2353099"/>
              <a:ext cx="1020171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D5A413-3BEB-4C7E-9B15-0E382E804A85}"/>
                </a:ext>
              </a:extLst>
            </p:cNvPr>
            <p:cNvCxnSpPr/>
            <p:nvPr/>
          </p:nvCxnSpPr>
          <p:spPr>
            <a:xfrm>
              <a:off x="4004480" y="3290247"/>
              <a:ext cx="1020171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stealth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794B5D6-8D01-4476-BAA8-E8CDFE09DD9F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0" y="2353099"/>
              <a:ext cx="0" cy="47240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05155B-1D2A-4347-BB70-F0C493D8A25E}"/>
                </a:ext>
              </a:extLst>
            </p:cNvPr>
            <p:cNvCxnSpPr/>
            <p:nvPr/>
          </p:nvCxnSpPr>
          <p:spPr>
            <a:xfrm>
              <a:off x="5000766" y="3285700"/>
              <a:ext cx="0" cy="47240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E0BB302-A119-410C-BF8B-B03E2CB67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5080" y="2825507"/>
              <a:ext cx="1863229" cy="460193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05083D-0B7B-4307-B6B2-69FA35BAC0FE}"/>
                </a:ext>
              </a:extLst>
            </p:cNvPr>
            <p:cNvSpPr txBox="1"/>
            <p:nvPr/>
          </p:nvSpPr>
          <p:spPr>
            <a:xfrm>
              <a:off x="5319188" y="2087393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dx</a:t>
              </a:r>
              <a:endParaRPr lang="en-US" i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05702E-6AE5-48CE-BC9A-8A29D71B53A4}"/>
                </a:ext>
              </a:extLst>
            </p:cNvPr>
            <p:cNvSpPr txBox="1"/>
            <p:nvPr/>
          </p:nvSpPr>
          <p:spPr>
            <a:xfrm>
              <a:off x="4219018" y="3255842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-dx</a:t>
              </a:r>
              <a:endParaRPr lang="en-US" i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05720F-7B71-4921-A832-9941990EF980}"/>
                </a:ext>
              </a:extLst>
            </p:cNvPr>
            <p:cNvSpPr txBox="1"/>
            <p:nvPr/>
          </p:nvSpPr>
          <p:spPr>
            <a:xfrm>
              <a:off x="4942746" y="3343314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dy</a:t>
              </a:r>
              <a:endParaRPr lang="en-US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16B6E3-C398-4E91-AA67-660345EA54A8}"/>
                </a:ext>
              </a:extLst>
            </p:cNvPr>
            <p:cNvSpPr txBox="1"/>
            <p:nvPr/>
          </p:nvSpPr>
          <p:spPr>
            <a:xfrm>
              <a:off x="4942746" y="2420520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dy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79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FF66948-3C15-4F68-81FC-2BE78F41ACF9}"/>
              </a:ext>
            </a:extLst>
          </p:cNvPr>
          <p:cNvGrpSpPr/>
          <p:nvPr/>
        </p:nvGrpSpPr>
        <p:grpSpPr>
          <a:xfrm>
            <a:off x="2445011" y="2527363"/>
            <a:ext cx="4799380" cy="2165192"/>
            <a:chOff x="2445011" y="2527363"/>
            <a:chExt cx="4799380" cy="216519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341C1-8A04-47F2-8691-F53B92B075DA}"/>
                </a:ext>
              </a:extLst>
            </p:cNvPr>
            <p:cNvSpPr/>
            <p:nvPr/>
          </p:nvSpPr>
          <p:spPr>
            <a:xfrm>
              <a:off x="5345373" y="2870579"/>
              <a:ext cx="1082723" cy="10781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F766E6-939B-4B26-B6B5-D91960A7D6F7}"/>
                </a:ext>
              </a:extLst>
            </p:cNvPr>
            <p:cNvSpPr/>
            <p:nvPr/>
          </p:nvSpPr>
          <p:spPr>
            <a:xfrm>
              <a:off x="4546979" y="3614382"/>
              <a:ext cx="1082723" cy="10781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65DAE0-4F8A-4551-B23E-52F6CED8D808}"/>
                </a:ext>
              </a:extLst>
            </p:cNvPr>
            <p:cNvCxnSpPr/>
            <p:nvPr/>
          </p:nvCxnSpPr>
          <p:spPr>
            <a:xfrm flipH="1">
              <a:off x="5088340" y="3409665"/>
              <a:ext cx="798394" cy="743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B78A0F4-C92D-4AF3-BAC0-9EE9F0B8826F}"/>
                </a:ext>
              </a:extLst>
            </p:cNvPr>
            <p:cNvCxnSpPr>
              <a:cxnSpLocks/>
            </p:cNvCxnSpPr>
            <p:nvPr/>
          </p:nvCxnSpPr>
          <p:spPr>
            <a:xfrm>
              <a:off x="5886734" y="3407284"/>
              <a:ext cx="442321" cy="5144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ACE92A-46A0-42B7-94E3-4992D0BAAF94}"/>
                </a:ext>
              </a:extLst>
            </p:cNvPr>
            <p:cNvCxnSpPr>
              <a:cxnSpLocks/>
            </p:cNvCxnSpPr>
            <p:nvPr/>
          </p:nvCxnSpPr>
          <p:spPr>
            <a:xfrm>
              <a:off x="5088340" y="4151086"/>
              <a:ext cx="442321" cy="5144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48F411-9809-4FE0-93AE-9AB5652CE99C}"/>
                </a:ext>
              </a:extLst>
            </p:cNvPr>
            <p:cNvCxnSpPr/>
            <p:nvPr/>
          </p:nvCxnSpPr>
          <p:spPr>
            <a:xfrm flipH="1">
              <a:off x="5540185" y="3934221"/>
              <a:ext cx="798394" cy="7438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78B87-E8BF-4E6D-B1AA-3B840AED8CAB}"/>
                </a:ext>
              </a:extLst>
            </p:cNvPr>
            <p:cNvSpPr txBox="1"/>
            <p:nvPr/>
          </p:nvSpPr>
          <p:spPr>
            <a:xfrm rot="18940951">
              <a:off x="5583563" y="4151292"/>
              <a:ext cx="73095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2*radius</a:t>
              </a:r>
              <a:endParaRPr lang="en-US" sz="1200" i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F16C7F-769C-485B-A4E7-5517163C0C11}"/>
                </a:ext>
              </a:extLst>
            </p:cNvPr>
            <p:cNvSpPr txBox="1"/>
            <p:nvPr/>
          </p:nvSpPr>
          <p:spPr>
            <a:xfrm>
              <a:off x="2445011" y="3336815"/>
              <a:ext cx="2272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(ball1_x 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, ball1_y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)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3F1959-6ECA-45E3-A040-98D8FC211AE8}"/>
                </a:ext>
              </a:extLst>
            </p:cNvPr>
            <p:cNvSpPr/>
            <p:nvPr/>
          </p:nvSpPr>
          <p:spPr>
            <a:xfrm>
              <a:off x="3641697" y="3582062"/>
              <a:ext cx="1449415" cy="570837"/>
            </a:xfrm>
            <a:custGeom>
              <a:avLst/>
              <a:gdLst>
                <a:gd name="connsiteX0" fmla="*/ 0 w 1202532"/>
                <a:gd name="connsiteY0" fmla="*/ 0 h 540544"/>
                <a:gd name="connsiteX1" fmla="*/ 628650 w 1202532"/>
                <a:gd name="connsiteY1" fmla="*/ 404813 h 540544"/>
                <a:gd name="connsiteX2" fmla="*/ 1202532 w 1202532"/>
                <a:gd name="connsiteY2" fmla="*/ 540544 h 54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2532" h="540544">
                  <a:moveTo>
                    <a:pt x="0" y="0"/>
                  </a:moveTo>
                  <a:cubicBezTo>
                    <a:pt x="214114" y="157361"/>
                    <a:pt x="428228" y="314722"/>
                    <a:pt x="628650" y="404813"/>
                  </a:cubicBezTo>
                  <a:cubicBezTo>
                    <a:pt x="829072" y="494904"/>
                    <a:pt x="1015802" y="517724"/>
                    <a:pt x="1202532" y="540544"/>
                  </a:cubicBezTo>
                </a:path>
              </a:pathLst>
            </a:custGeom>
            <a:noFill/>
            <a:ln w="63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A3CE95-2B38-4041-8724-FC823B1334B3}"/>
                </a:ext>
              </a:extLst>
            </p:cNvPr>
            <p:cNvSpPr txBox="1"/>
            <p:nvPr/>
          </p:nvSpPr>
          <p:spPr>
            <a:xfrm>
              <a:off x="4971396" y="2527363"/>
              <a:ext cx="2272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(ball2_x 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, ball2_y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)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7C624E-0313-4C05-A3DD-F3D3B23357E7}"/>
                </a:ext>
              </a:extLst>
            </p:cNvPr>
            <p:cNvSpPr/>
            <p:nvPr/>
          </p:nvSpPr>
          <p:spPr>
            <a:xfrm>
              <a:off x="5895892" y="2767054"/>
              <a:ext cx="690536" cy="640080"/>
            </a:xfrm>
            <a:custGeom>
              <a:avLst/>
              <a:gdLst>
                <a:gd name="connsiteX0" fmla="*/ 290223 w 690536"/>
                <a:gd name="connsiteY0" fmla="*/ 0 h 640080"/>
                <a:gd name="connsiteX1" fmla="*/ 683812 w 690536"/>
                <a:gd name="connsiteY1" fmla="*/ 441297 h 640080"/>
                <a:gd name="connsiteX2" fmla="*/ 0 w 690536"/>
                <a:gd name="connsiteY2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536" h="640080">
                  <a:moveTo>
                    <a:pt x="290223" y="0"/>
                  </a:moveTo>
                  <a:cubicBezTo>
                    <a:pt x="511202" y="167308"/>
                    <a:pt x="732182" y="334617"/>
                    <a:pt x="683812" y="441297"/>
                  </a:cubicBezTo>
                  <a:cubicBezTo>
                    <a:pt x="635442" y="547977"/>
                    <a:pt x="317721" y="594028"/>
                    <a:pt x="0" y="640080"/>
                  </a:cubicBezTo>
                </a:path>
              </a:pathLst>
            </a:custGeom>
            <a:noFill/>
            <a:ln w="63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93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5140" y="1678488"/>
            <a:ext cx="3331923" cy="146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75140" y="1691014"/>
            <a:ext cx="3313134" cy="1434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622448" y="1596724"/>
            <a:ext cx="237305" cy="3331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3107" y="33381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07062" y="1691014"/>
            <a:ext cx="312024" cy="1453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6567986" y="2279024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sp>
        <p:nvSpPr>
          <p:cNvPr id="10" name="Freeform: Shape 9"/>
          <p:cNvSpPr/>
          <p:nvPr/>
        </p:nvSpPr>
        <p:spPr>
          <a:xfrm rot="11160472">
            <a:off x="2392471" y="1885167"/>
            <a:ext cx="801666" cy="200417"/>
          </a:xfrm>
          <a:custGeom>
            <a:avLst/>
            <a:gdLst>
              <a:gd name="connsiteX0" fmla="*/ 801666 w 801666"/>
              <a:gd name="connsiteY0" fmla="*/ 0 h 200417"/>
              <a:gd name="connsiteX1" fmla="*/ 457200 w 801666"/>
              <a:gd name="connsiteY1" fmla="*/ 125260 h 200417"/>
              <a:gd name="connsiteX2" fmla="*/ 256784 w 801666"/>
              <a:gd name="connsiteY2" fmla="*/ 6263 h 200417"/>
              <a:gd name="connsiteX3" fmla="*/ 0 w 801666"/>
              <a:gd name="connsiteY3" fmla="*/ 200417 h 200417"/>
              <a:gd name="connsiteX4" fmla="*/ 0 w 801666"/>
              <a:gd name="connsiteY4" fmla="*/ 200417 h 20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66" h="200417">
                <a:moveTo>
                  <a:pt x="801666" y="0"/>
                </a:moveTo>
                <a:cubicBezTo>
                  <a:pt x="674840" y="62108"/>
                  <a:pt x="548014" y="124216"/>
                  <a:pt x="457200" y="125260"/>
                </a:cubicBezTo>
                <a:cubicBezTo>
                  <a:pt x="366386" y="126304"/>
                  <a:pt x="332984" y="-6263"/>
                  <a:pt x="256784" y="6263"/>
                </a:cubicBezTo>
                <a:cubicBezTo>
                  <a:pt x="180584" y="18789"/>
                  <a:pt x="0" y="200417"/>
                  <a:pt x="0" y="200417"/>
                </a:cubicBezTo>
                <a:lnTo>
                  <a:pt x="0" y="200417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9056" y="1895255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bounding box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367419" y="2110636"/>
            <a:ext cx="832981" cy="891961"/>
          </a:xfrm>
          <a:custGeom>
            <a:avLst/>
            <a:gdLst>
              <a:gd name="connsiteX0" fmla="*/ 0 w 832981"/>
              <a:gd name="connsiteY0" fmla="*/ 0 h 891961"/>
              <a:gd name="connsiteX1" fmla="*/ 388307 w 832981"/>
              <a:gd name="connsiteY1" fmla="*/ 851769 h 891961"/>
              <a:gd name="connsiteX2" fmla="*/ 601249 w 832981"/>
              <a:gd name="connsiteY2" fmla="*/ 764087 h 891961"/>
              <a:gd name="connsiteX3" fmla="*/ 832981 w 832981"/>
              <a:gd name="connsiteY3" fmla="*/ 858032 h 891961"/>
              <a:gd name="connsiteX4" fmla="*/ 832981 w 832981"/>
              <a:gd name="connsiteY4" fmla="*/ 858032 h 89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81" h="891961">
                <a:moveTo>
                  <a:pt x="0" y="0"/>
                </a:moveTo>
                <a:cubicBezTo>
                  <a:pt x="144049" y="362210"/>
                  <a:pt x="288099" y="724421"/>
                  <a:pt x="388307" y="851769"/>
                </a:cubicBezTo>
                <a:cubicBezTo>
                  <a:pt x="488515" y="979117"/>
                  <a:pt x="527137" y="763043"/>
                  <a:pt x="601249" y="764087"/>
                </a:cubicBezTo>
                <a:cubicBezTo>
                  <a:pt x="675361" y="765131"/>
                  <a:pt x="832981" y="858032"/>
                  <a:pt x="832981" y="858032"/>
                </a:cubicBezTo>
                <a:lnTo>
                  <a:pt x="832981" y="858032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8925" y="132918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630466" y="1336364"/>
            <a:ext cx="438411" cy="357913"/>
          </a:xfrm>
          <a:custGeom>
            <a:avLst/>
            <a:gdLst>
              <a:gd name="connsiteX0" fmla="*/ 0 w 438411"/>
              <a:gd name="connsiteY0" fmla="*/ 110392 h 357913"/>
              <a:gd name="connsiteX1" fmla="*/ 319413 w 438411"/>
              <a:gd name="connsiteY1" fmla="*/ 10184 h 357913"/>
              <a:gd name="connsiteX2" fmla="*/ 269309 w 438411"/>
              <a:gd name="connsiteY2" fmla="*/ 329598 h 357913"/>
              <a:gd name="connsiteX3" fmla="*/ 438411 w 438411"/>
              <a:gd name="connsiteY3" fmla="*/ 342124 h 357913"/>
              <a:gd name="connsiteX4" fmla="*/ 438411 w 438411"/>
              <a:gd name="connsiteY4" fmla="*/ 342124 h 35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411" h="357913">
                <a:moveTo>
                  <a:pt x="0" y="110392"/>
                </a:moveTo>
                <a:cubicBezTo>
                  <a:pt x="137264" y="42021"/>
                  <a:pt x="274528" y="-26350"/>
                  <a:pt x="319413" y="10184"/>
                </a:cubicBezTo>
                <a:cubicBezTo>
                  <a:pt x="364298" y="46718"/>
                  <a:pt x="249476" y="274275"/>
                  <a:pt x="269309" y="329598"/>
                </a:cubicBezTo>
                <a:cubicBezTo>
                  <a:pt x="289142" y="384921"/>
                  <a:pt x="438411" y="342124"/>
                  <a:pt x="438411" y="342124"/>
                </a:cubicBezTo>
                <a:lnTo>
                  <a:pt x="438411" y="342124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3209" y="1542128"/>
            <a:ext cx="682668" cy="601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73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4316" y="12602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19" y="1260292"/>
            <a:ext cx="2013167" cy="1444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2276" y="17745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3356975" y="1653251"/>
            <a:ext cx="707721" cy="238238"/>
          </a:xfrm>
          <a:custGeom>
            <a:avLst/>
            <a:gdLst>
              <a:gd name="connsiteX0" fmla="*/ 0 w 707721"/>
              <a:gd name="connsiteY0" fmla="*/ 206864 h 238238"/>
              <a:gd name="connsiteX1" fmla="*/ 225469 w 707721"/>
              <a:gd name="connsiteY1" fmla="*/ 185 h 238238"/>
              <a:gd name="connsiteX2" fmla="*/ 457200 w 707721"/>
              <a:gd name="connsiteY2" fmla="*/ 238179 h 238238"/>
              <a:gd name="connsiteX3" fmla="*/ 707721 w 707721"/>
              <a:gd name="connsiteY3" fmla="*/ 25237 h 238238"/>
              <a:gd name="connsiteX4" fmla="*/ 707721 w 707721"/>
              <a:gd name="connsiteY4" fmla="*/ 25237 h 2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721" h="238238">
                <a:moveTo>
                  <a:pt x="0" y="206864"/>
                </a:moveTo>
                <a:cubicBezTo>
                  <a:pt x="74634" y="100915"/>
                  <a:pt x="149269" y="-5034"/>
                  <a:pt x="225469" y="185"/>
                </a:cubicBezTo>
                <a:cubicBezTo>
                  <a:pt x="301669" y="5404"/>
                  <a:pt x="376825" y="234004"/>
                  <a:pt x="457200" y="238179"/>
                </a:cubicBezTo>
                <a:cubicBezTo>
                  <a:pt x="537575" y="242354"/>
                  <a:pt x="707721" y="25237"/>
                  <a:pt x="707721" y="25237"/>
                </a:cubicBezTo>
                <a:lnTo>
                  <a:pt x="707721" y="25237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407" y="11336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558" y="17348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812" y="11231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7544" y="17198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797" y="141060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1.4142…</a:t>
            </a: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1943621" y="1272105"/>
            <a:ext cx="2736937" cy="60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 flipV="1">
            <a:off x="1812014" y="1261667"/>
            <a:ext cx="3352798" cy="3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2590758" y="1549105"/>
            <a:ext cx="2568039" cy="30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1900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407" y="1033398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“Hello World”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871" y="187017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3.14159</a:t>
            </a:r>
          </a:p>
        </p:txBody>
      </p:sp>
      <p:cxnSp>
        <p:nvCxnSpPr>
          <p:cNvPr id="16" name="Straight Arrow Connector 15"/>
          <p:cNvCxnSpPr>
            <a:cxnSpLocks/>
            <a:stCxn id="6" idx="3"/>
          </p:cNvCxnSpPr>
          <p:nvPr/>
        </p:nvCxnSpPr>
        <p:spPr>
          <a:xfrm>
            <a:off x="2969542" y="1171898"/>
            <a:ext cx="2195270" cy="36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9" idx="3"/>
          </p:cNvCxnSpPr>
          <p:nvPr/>
        </p:nvCxnSpPr>
        <p:spPr>
          <a:xfrm>
            <a:off x="1818426" y="1626348"/>
            <a:ext cx="3346386" cy="4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</p:cNvCxnSpPr>
          <p:nvPr/>
        </p:nvCxnSpPr>
        <p:spPr>
          <a:xfrm flipV="1">
            <a:off x="2662252" y="1578279"/>
            <a:ext cx="2502560" cy="4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Domain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76013" y="2712542"/>
            <a:ext cx="1833963" cy="1744250"/>
            <a:chOff x="3400816" y="2871591"/>
            <a:chExt cx="2852804" cy="2852804"/>
          </a:xfrm>
        </p:grpSpPr>
        <p:pic>
          <p:nvPicPr>
            <p:cNvPr id="19" name="Graphic 18" descr="Lapto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0816" y="2871591"/>
              <a:ext cx="2852804" cy="285280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977360" y="3651662"/>
              <a:ext cx="1119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Hello World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3.14159</a:t>
              </a:r>
            </a:p>
          </p:txBody>
        </p:sp>
      </p:grpSp>
      <p:sp>
        <p:nvSpPr>
          <p:cNvPr id="26" name="Freeform: Shape 25"/>
          <p:cNvSpPr/>
          <p:nvPr/>
        </p:nvSpPr>
        <p:spPr>
          <a:xfrm>
            <a:off x="3187874" y="2116899"/>
            <a:ext cx="560151" cy="889348"/>
          </a:xfrm>
          <a:custGeom>
            <a:avLst/>
            <a:gdLst>
              <a:gd name="connsiteX0" fmla="*/ 0 w 560151"/>
              <a:gd name="connsiteY0" fmla="*/ 0 h 889348"/>
              <a:gd name="connsiteX1" fmla="*/ 557408 w 560151"/>
              <a:gd name="connsiteY1" fmla="*/ 369517 h 889348"/>
              <a:gd name="connsiteX2" fmla="*/ 212942 w 560151"/>
              <a:gd name="connsiteY2" fmla="*/ 601249 h 889348"/>
              <a:gd name="connsiteX3" fmla="*/ 194153 w 560151"/>
              <a:gd name="connsiteY3" fmla="*/ 889348 h 889348"/>
              <a:gd name="connsiteX4" fmla="*/ 194153 w 560151"/>
              <a:gd name="connsiteY4" fmla="*/ 889348 h 8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151" h="889348">
                <a:moveTo>
                  <a:pt x="0" y="0"/>
                </a:moveTo>
                <a:cubicBezTo>
                  <a:pt x="260959" y="134654"/>
                  <a:pt x="521918" y="269309"/>
                  <a:pt x="557408" y="369517"/>
                </a:cubicBezTo>
                <a:cubicBezTo>
                  <a:pt x="592898" y="469725"/>
                  <a:pt x="273484" y="514611"/>
                  <a:pt x="212942" y="601249"/>
                </a:cubicBezTo>
                <a:cubicBezTo>
                  <a:pt x="152400" y="687887"/>
                  <a:pt x="194153" y="889348"/>
                  <a:pt x="194153" y="889348"/>
                </a:cubicBezTo>
                <a:lnTo>
                  <a:pt x="194153" y="889348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i="1" dirty="0"/>
              <a:t>Side effect</a:t>
            </a:r>
            <a:br>
              <a:rPr lang="en-US" sz="1000" i="1" dirty="0"/>
            </a:b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5750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9748" y="1684751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f2c(f)</a:t>
            </a:r>
          </a:p>
        </p:txBody>
      </p:sp>
      <p:cxnSp>
        <p:nvCxnSpPr>
          <p:cNvPr id="6" name="Straight Arrow Connector 5"/>
          <p:cNvCxnSpPr>
            <a:cxnSpLocks/>
            <a:endCxn id="4" idx="1"/>
          </p:cNvCxnSpPr>
          <p:nvPr/>
        </p:nvCxnSpPr>
        <p:spPr>
          <a:xfrm>
            <a:off x="3569918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>
          <a:xfrm>
            <a:off x="5311036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2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2DAF1B-E250-4E84-8A06-EF75A2A6F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46697"/>
              </p:ext>
            </p:extLst>
          </p:nvPr>
        </p:nvGraphicFramePr>
        <p:xfrm>
          <a:off x="2032001" y="719667"/>
          <a:ext cx="1800963" cy="1184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321">
                  <a:extLst>
                    <a:ext uri="{9D8B030D-6E8A-4147-A177-3AD203B41FA5}">
                      <a16:colId xmlns:a16="http://schemas.microsoft.com/office/drawing/2014/main" val="2083162616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79680471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600828791"/>
                    </a:ext>
                  </a:extLst>
                </a:gridCol>
              </a:tblGrid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45909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57648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892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24A796-A0EC-4725-A447-7BFB1ABE45C6}"/>
              </a:ext>
            </a:extLst>
          </p:cNvPr>
          <p:cNvSpPr txBox="1"/>
          <p:nvPr/>
        </p:nvSpPr>
        <p:spPr>
          <a:xfrm>
            <a:off x="2032001" y="2686833"/>
            <a:ext cx="131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at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DB3B6B4-21D4-461C-85A4-2994CC3E27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4773" y="1775566"/>
            <a:ext cx="1359073" cy="463462"/>
          </a:xfrm>
          <a:prstGeom prst="curvedConnector3">
            <a:avLst>
              <a:gd name="adj1" fmla="val 39862"/>
            </a:avLst>
          </a:prstGeom>
          <a:ln w="127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5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250789-430D-470D-9A9F-007CFCB354FA}"/>
              </a:ext>
            </a:extLst>
          </p:cNvPr>
          <p:cNvSpPr/>
          <p:nvPr/>
        </p:nvSpPr>
        <p:spPr>
          <a:xfrm>
            <a:off x="4252586" y="2530258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move(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x,y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550398-B26B-4DCA-9B66-384E44861B2A}"/>
              </a:ext>
            </a:extLst>
          </p:cNvPr>
          <p:cNvCxnSpPr>
            <a:cxnSpLocks/>
          </p:cNvCxnSpPr>
          <p:nvPr/>
        </p:nvCxnSpPr>
        <p:spPr>
          <a:xfrm>
            <a:off x="3732756" y="26878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F32D70-E769-4059-A2BA-62007CAD475E}"/>
              </a:ext>
            </a:extLst>
          </p:cNvPr>
          <p:cNvCxnSpPr>
            <a:cxnSpLocks/>
          </p:cNvCxnSpPr>
          <p:nvPr/>
        </p:nvCxnSpPr>
        <p:spPr>
          <a:xfrm>
            <a:off x="5473874" y="27101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68AB3-47F8-44DA-AB26-6B4110CC160E}"/>
              </a:ext>
            </a:extLst>
          </p:cNvPr>
          <p:cNvCxnSpPr>
            <a:cxnSpLocks/>
          </p:cNvCxnSpPr>
          <p:nvPr/>
        </p:nvCxnSpPr>
        <p:spPr>
          <a:xfrm>
            <a:off x="3732756" y="29926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6437DD-3429-4189-B3FE-0BEBB08DE0E8}"/>
              </a:ext>
            </a:extLst>
          </p:cNvPr>
          <p:cNvCxnSpPr>
            <a:cxnSpLocks/>
          </p:cNvCxnSpPr>
          <p:nvPr/>
        </p:nvCxnSpPr>
        <p:spPr>
          <a:xfrm>
            <a:off x="5473874" y="30276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6EDAE-8B6E-42B4-84E3-8F8A68572578}"/>
              </a:ext>
            </a:extLst>
          </p:cNvPr>
          <p:cNvSpPr txBox="1"/>
          <p:nvPr/>
        </p:nvSpPr>
        <p:spPr>
          <a:xfrm>
            <a:off x="3546475" y="25493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0ADD5-D522-43A1-B8A8-B1A4A6FF269A}"/>
              </a:ext>
            </a:extLst>
          </p:cNvPr>
          <p:cNvSpPr txBox="1"/>
          <p:nvPr/>
        </p:nvSpPr>
        <p:spPr>
          <a:xfrm>
            <a:off x="3546475" y="28446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A4EEA-B16C-408E-A3A2-DDFA887507B5}"/>
              </a:ext>
            </a:extLst>
          </p:cNvPr>
          <p:cNvSpPr txBox="1"/>
          <p:nvPr/>
        </p:nvSpPr>
        <p:spPr>
          <a:xfrm>
            <a:off x="5940425" y="25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1E6E8-2CF0-4629-AFC5-E0C431D756D5}"/>
              </a:ext>
            </a:extLst>
          </p:cNvPr>
          <p:cNvSpPr txBox="1"/>
          <p:nvPr/>
        </p:nvSpPr>
        <p:spPr>
          <a:xfrm>
            <a:off x="5940425" y="28605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8733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CAC153-F764-4501-A296-0688402A7469}"/>
              </a:ext>
            </a:extLst>
          </p:cNvPr>
          <p:cNvSpPr/>
          <p:nvPr/>
        </p:nvSpPr>
        <p:spPr>
          <a:xfrm>
            <a:off x="2624811" y="1026959"/>
            <a:ext cx="6068562" cy="534753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Pin">
            <a:extLst>
              <a:ext uri="{FF2B5EF4-FFF2-40B4-BE49-F238E27FC236}">
                <a16:creationId xmlns:a16="http://schemas.microsoft.com/office/drawing/2014/main" id="{76B6DAD5-2873-4521-8843-0E7227B5C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046056" y="3115894"/>
            <a:ext cx="217306" cy="217306"/>
          </a:xfrm>
          <a:prstGeom prst="rect">
            <a:avLst/>
          </a:prstGeom>
        </p:spPr>
      </p:pic>
      <p:pic>
        <p:nvPicPr>
          <p:cNvPr id="20" name="Graphic 19" descr="Hike">
            <a:extLst>
              <a:ext uri="{FF2B5EF4-FFF2-40B4-BE49-F238E27FC236}">
                <a16:creationId xmlns:a16="http://schemas.microsoft.com/office/drawing/2014/main" id="{869DEEFC-146F-4B50-81D0-06B02AEB7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7306" y="5120015"/>
            <a:ext cx="455112" cy="45511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EED76-80FD-477E-A96D-4980AF00F2FA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4588705" y="1026959"/>
            <a:ext cx="1070387" cy="407766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/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D348A9E-ABF4-463B-997C-CE0C93A6D2EA}"/>
              </a:ext>
            </a:extLst>
          </p:cNvPr>
          <p:cNvSpPr txBox="1"/>
          <p:nvPr/>
        </p:nvSpPr>
        <p:spPr>
          <a:xfrm>
            <a:off x="4626606" y="513497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8557CF-91E5-4273-A1D8-6DE7E0591C14}"/>
              </a:ext>
            </a:extLst>
          </p:cNvPr>
          <p:cNvSpPr/>
          <p:nvPr/>
        </p:nvSpPr>
        <p:spPr>
          <a:xfrm>
            <a:off x="4222334" y="5273898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pic>
        <p:nvPicPr>
          <p:cNvPr id="32" name="Graphic 31" descr="Hike">
            <a:extLst>
              <a:ext uri="{FF2B5EF4-FFF2-40B4-BE49-F238E27FC236}">
                <a16:creationId xmlns:a16="http://schemas.microsoft.com/office/drawing/2014/main" id="{EBC4E31B-9A15-4DCB-B6C8-6C38907C1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4359" y="2997249"/>
            <a:ext cx="455112" cy="45511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651B5A12-AD31-47E0-B9DD-080F84FE0BDD}"/>
              </a:ext>
            </a:extLst>
          </p:cNvPr>
          <p:cNvSpPr/>
          <p:nvPr/>
        </p:nvSpPr>
        <p:spPr>
          <a:xfrm>
            <a:off x="5259387" y="3151132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C1851A-B5D9-4DB3-BFCD-9831B825524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809471" y="3224805"/>
            <a:ext cx="2883902" cy="3149693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Pin">
            <a:extLst>
              <a:ext uri="{FF2B5EF4-FFF2-40B4-BE49-F238E27FC236}">
                <a16:creationId xmlns:a16="http://schemas.microsoft.com/office/drawing/2014/main" id="{663D9F8F-AB36-430C-9870-CDBF53FA9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142769" y="4525052"/>
            <a:ext cx="217306" cy="217306"/>
          </a:xfrm>
          <a:prstGeom prst="rect">
            <a:avLst/>
          </a:prstGeom>
        </p:spPr>
      </p:pic>
      <p:pic>
        <p:nvPicPr>
          <p:cNvPr id="40" name="Graphic 39" descr="Hike">
            <a:extLst>
              <a:ext uri="{FF2B5EF4-FFF2-40B4-BE49-F238E27FC236}">
                <a16:creationId xmlns:a16="http://schemas.microsoft.com/office/drawing/2014/main" id="{28CABD8B-B62E-40F5-AC3C-4FC82787C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0857" y="4471408"/>
            <a:ext cx="455112" cy="455112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F717513E-C4BA-4F1A-B756-0B11487BD914}"/>
              </a:ext>
            </a:extLst>
          </p:cNvPr>
          <p:cNvSpPr/>
          <p:nvPr/>
        </p:nvSpPr>
        <p:spPr>
          <a:xfrm>
            <a:off x="6685885" y="4625291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/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F23B97B-8973-48A3-B6D5-F506C909901C}"/>
              </a:ext>
            </a:extLst>
          </p:cNvPr>
          <p:cNvCxnSpPr>
            <a:cxnSpLocks/>
            <a:stCxn id="42" idx="3"/>
            <a:endCxn id="18" idx="2"/>
          </p:cNvCxnSpPr>
          <p:nvPr/>
        </p:nvCxnSpPr>
        <p:spPr>
          <a:xfrm>
            <a:off x="4187126" y="2765100"/>
            <a:ext cx="858930" cy="4594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>
            <a:extLst>
              <a:ext uri="{FF2B5EF4-FFF2-40B4-BE49-F238E27FC236}">
                <a16:creationId xmlns:a16="http://schemas.microsoft.com/office/drawing/2014/main" id="{E06835B9-94E2-4037-99FC-9AD54BE2D5D1}"/>
              </a:ext>
            </a:extLst>
          </p:cNvPr>
          <p:cNvSpPr/>
          <p:nvPr/>
        </p:nvSpPr>
        <p:spPr>
          <a:xfrm>
            <a:off x="175363" y="1778227"/>
            <a:ext cx="2449448" cy="105485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Midpoint of a line between hiker and tower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/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/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D1111DF-27C1-40E2-A465-6EF5DC912F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7467" y="550769"/>
            <a:ext cx="476190" cy="476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E82725-F608-4EC4-BFDB-656AD5C88C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6620" y="6078818"/>
            <a:ext cx="476190" cy="4761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ABF070-209C-40F2-9270-1B46252EA3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5374" y="6078818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</TotalTime>
  <Words>201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Harcourt</dc:creator>
  <cp:lastModifiedBy>Ed Harcourt</cp:lastModifiedBy>
  <cp:revision>42</cp:revision>
  <dcterms:created xsi:type="dcterms:W3CDTF">2017-05-27T01:57:32Z</dcterms:created>
  <dcterms:modified xsi:type="dcterms:W3CDTF">2017-07-10T03:24:16Z</dcterms:modified>
</cp:coreProperties>
</file>