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928-664A-442C-B312-AFB4F7171F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FFFB-4D30-484F-8FF9-CB1B6B7C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4AA8F31-7262-4C11-8361-FEC1A5F43F23}"/>
              </a:ext>
            </a:extLst>
          </p:cNvPr>
          <p:cNvGrpSpPr/>
          <p:nvPr/>
        </p:nvGrpSpPr>
        <p:grpSpPr>
          <a:xfrm>
            <a:off x="2311052" y="1960323"/>
            <a:ext cx="7722296" cy="3012510"/>
            <a:chOff x="2311052" y="1960323"/>
            <a:chExt cx="7722296" cy="3012510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BE805DD-0497-4ADE-9259-95F172B22C8D}"/>
                </a:ext>
              </a:extLst>
            </p:cNvPr>
            <p:cNvSpPr/>
            <p:nvPr/>
          </p:nvSpPr>
          <p:spPr>
            <a:xfrm>
              <a:off x="2311052" y="1960323"/>
              <a:ext cx="7722296" cy="301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E6F3F2-D71E-4B88-B8A9-17D64B86F0E4}"/>
                </a:ext>
              </a:extLst>
            </p:cNvPr>
            <p:cNvSpPr/>
            <p:nvPr/>
          </p:nvSpPr>
          <p:spPr>
            <a:xfrm>
              <a:off x="5329825" y="2611677"/>
              <a:ext cx="1810011" cy="1183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scale</a:t>
              </a:r>
            </a:p>
          </p:txBody>
        </p:sp>
        <p:pic>
          <p:nvPicPr>
            <p:cNvPr id="1026" name="Picture 2" descr="bug">
              <a:extLst>
                <a:ext uri="{FF2B5EF4-FFF2-40B4-BE49-F238E27FC236}">
                  <a16:creationId xmlns:a16="http://schemas.microsoft.com/office/drawing/2014/main" id="{D982902C-A2CB-4DA1-9E85-A98C646A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658" y="3572594"/>
              <a:ext cx="1232248" cy="839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168356-691E-4BE2-829B-2ED06C6DC375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V="1">
              <a:off x="4164906" y="3572594"/>
              <a:ext cx="1164919" cy="41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6245B-381F-4C95-8BA0-3F6A79F81DBD}"/>
                </a:ext>
              </a:extLst>
            </p:cNvPr>
            <p:cNvSpPr txBox="1"/>
            <p:nvPr/>
          </p:nvSpPr>
          <p:spPr>
            <a:xfrm>
              <a:off x="3507473" y="27137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CD85FA-C6A2-49E9-B025-D4A7B47A0B09}"/>
                </a:ext>
              </a:extLst>
            </p:cNvPr>
            <p:cNvSpPr txBox="1"/>
            <p:nvPr/>
          </p:nvSpPr>
          <p:spPr>
            <a:xfrm>
              <a:off x="3507474" y="3018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6EDDC7-441C-46D7-96C4-1AEF5EF1D52D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487228" y="2867686"/>
              <a:ext cx="8425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31CD2C89-31D9-41E9-9FCA-78AF9ABA5ED5}"/>
                </a:ext>
              </a:extLst>
            </p:cNvPr>
            <p:cNvCxnSpPr>
              <a:cxnSpLocks/>
              <a:stCxn id="25" idx="3"/>
              <a:endCxn id="3" idx="1"/>
            </p:cNvCxnSpPr>
            <p:nvPr/>
          </p:nvCxnSpPr>
          <p:spPr>
            <a:xfrm>
              <a:off x="4487229" y="3172754"/>
              <a:ext cx="842596" cy="307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bug">
              <a:extLst>
                <a:ext uri="{FF2B5EF4-FFF2-40B4-BE49-F238E27FC236}">
                  <a16:creationId xmlns:a16="http://schemas.microsoft.com/office/drawing/2014/main" id="{17ACE82E-BDCD-453B-8FEB-7DCEB3FAC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9978" y="2690078"/>
              <a:ext cx="1517739" cy="103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E345EF0-5ED7-4171-880C-FE7ED46C2622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7139836" y="3203532"/>
              <a:ext cx="670142" cy="32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CCBB24-A8DE-434A-B4AB-27591CAD6E26}"/>
                </a:ext>
              </a:extLst>
            </p:cNvPr>
            <p:cNvSpPr txBox="1"/>
            <p:nvPr/>
          </p:nvSpPr>
          <p:spPr>
            <a:xfrm>
              <a:off x="7950038" y="238230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4FD4C3-FCEA-4826-BE5D-ED178CAA9DEC}"/>
                </a:ext>
              </a:extLst>
            </p:cNvPr>
            <p:cNvSpPr txBox="1"/>
            <p:nvPr/>
          </p:nvSpPr>
          <p:spPr>
            <a:xfrm rot="5400000">
              <a:off x="9038798" y="306485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6FC8B-1549-4A6C-95AF-E46919588F46}"/>
                </a:ext>
              </a:extLst>
            </p:cNvPr>
            <p:cNvSpPr txBox="1"/>
            <p:nvPr/>
          </p:nvSpPr>
          <p:spPr>
            <a:xfrm>
              <a:off x="2853328" y="4432847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05A55A-C957-48F4-BD9A-CDE962BF3BBC}"/>
                </a:ext>
              </a:extLst>
            </p:cNvPr>
            <p:cNvSpPr txBox="1"/>
            <p:nvPr/>
          </p:nvSpPr>
          <p:spPr>
            <a:xfrm>
              <a:off x="7759997" y="371697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0AB0D-5B0D-4040-AE51-6F04B6303B9D}"/>
              </a:ext>
            </a:extLst>
          </p:cNvPr>
          <p:cNvSpPr/>
          <p:nvPr/>
        </p:nvSpPr>
        <p:spPr>
          <a:xfrm>
            <a:off x="958241" y="1515649"/>
            <a:ext cx="9237945" cy="336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40E7AB-6368-4F7C-A2A9-010ABCB29027}"/>
              </a:ext>
            </a:extLst>
          </p:cNvPr>
          <p:cNvGrpSpPr/>
          <p:nvPr/>
        </p:nvGrpSpPr>
        <p:grpSpPr>
          <a:xfrm>
            <a:off x="1020871" y="1569185"/>
            <a:ext cx="9137737" cy="3240810"/>
            <a:chOff x="1020871" y="1569185"/>
            <a:chExt cx="9137737" cy="3240810"/>
          </a:xfrm>
        </p:grpSpPr>
        <p:pic>
          <p:nvPicPr>
            <p:cNvPr id="16" name="Picture 2" descr="bug">
              <a:extLst>
                <a:ext uri="{FF2B5EF4-FFF2-40B4-BE49-F238E27FC236}">
                  <a16:creationId xmlns:a16="http://schemas.microsoft.com/office/drawing/2014/main" id="{EC8190D2-52C4-4FED-9C88-1FE823DC2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71" y="1938517"/>
              <a:ext cx="4217288" cy="287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984C90-86FF-4225-87A8-152135527DDA}"/>
                </a:ext>
              </a:extLst>
            </p:cNvPr>
            <p:cNvSpPr/>
            <p:nvPr/>
          </p:nvSpPr>
          <p:spPr>
            <a:xfrm>
              <a:off x="7509353" y="2549047"/>
              <a:ext cx="2649255" cy="17786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8DE6-973F-4E09-8B9A-4112C57D495A}"/>
                </a:ext>
              </a:extLst>
            </p:cNvPr>
            <p:cNvSpPr txBox="1"/>
            <p:nvPr/>
          </p:nvSpPr>
          <p:spPr>
            <a:xfrm>
              <a:off x="7509353" y="21466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CEDA6-989A-43D5-AA53-451A651BF086}"/>
                </a:ext>
              </a:extLst>
            </p:cNvPr>
            <p:cNvSpPr txBox="1"/>
            <p:nvPr/>
          </p:nvSpPr>
          <p:spPr>
            <a:xfrm>
              <a:off x="7847556" y="310817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x,y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F9C12F-2501-43AB-85E3-596E11746BE5}"/>
                </a:ext>
              </a:extLst>
            </p:cNvPr>
            <p:cNvSpPr/>
            <p:nvPr/>
          </p:nvSpPr>
          <p:spPr>
            <a:xfrm flipV="1">
              <a:off x="8141918" y="3137770"/>
              <a:ext cx="50104" cy="51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94905B-F5D9-4B6A-89A8-D1C855E9D9CD}"/>
                </a:ext>
              </a:extLst>
            </p:cNvPr>
            <p:cNvSpPr/>
            <p:nvPr/>
          </p:nvSpPr>
          <p:spPr>
            <a:xfrm>
              <a:off x="2010427" y="2258038"/>
              <a:ext cx="6156543" cy="898521"/>
            </a:xfrm>
            <a:custGeom>
              <a:avLst/>
              <a:gdLst>
                <a:gd name="connsiteX0" fmla="*/ 6156543 w 6156543"/>
                <a:gd name="connsiteY0" fmla="*/ 898521 h 898521"/>
                <a:gd name="connsiteX1" fmla="*/ 1960324 w 6156543"/>
                <a:gd name="connsiteY1" fmla="*/ 2910 h 898521"/>
                <a:gd name="connsiteX2" fmla="*/ 0 w 6156543"/>
                <a:gd name="connsiteY2" fmla="*/ 591633 h 898521"/>
                <a:gd name="connsiteX3" fmla="*/ 0 w 6156543"/>
                <a:gd name="connsiteY3" fmla="*/ 591633 h 8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6543" h="898521">
                  <a:moveTo>
                    <a:pt x="6156543" y="898521"/>
                  </a:moveTo>
                  <a:cubicBezTo>
                    <a:pt x="4571478" y="476289"/>
                    <a:pt x="2986414" y="54058"/>
                    <a:pt x="1960324" y="2910"/>
                  </a:cubicBezTo>
                  <a:cubicBezTo>
                    <a:pt x="934234" y="-48238"/>
                    <a:pt x="0" y="591633"/>
                    <a:pt x="0" y="591633"/>
                  </a:cubicBezTo>
                  <a:lnTo>
                    <a:pt x="0" y="591633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C41F92-A3E4-455D-8292-50FE90F4F0CD}"/>
                </a:ext>
              </a:extLst>
            </p:cNvPr>
            <p:cNvSpPr txBox="1"/>
            <p:nvPr/>
          </p:nvSpPr>
          <p:spPr>
            <a:xfrm>
              <a:off x="1020871" y="15691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7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3493-B716-42E4-9C71-97C0AAE0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2540"/>
              </p:ext>
            </p:extLst>
          </p:nvPr>
        </p:nvGraphicFramePr>
        <p:xfrm>
          <a:off x="848291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44 39 46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40 16 16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46 2 3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62 37 41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111 56 49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109 33 19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82 32 21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119 46 31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106 21 1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BFFEAE-9272-4B78-8696-8E4F4EE3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3171"/>
              </p:ext>
            </p:extLst>
          </p:nvPr>
        </p:nvGraphicFramePr>
        <p:xfrm>
          <a:off x="5265803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80 32 25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7065D7-9834-4F45-8174-CB40B6BFB20D}"/>
              </a:ext>
            </a:extLst>
          </p:cNvPr>
          <p:cNvSpPr txBox="1"/>
          <p:nvPr/>
        </p:nvSpPr>
        <p:spPr>
          <a:xfrm>
            <a:off x="1697277" y="3062614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Red = (44+40+46+62+111+109+82+119+106)/9 = </a:t>
            </a:r>
            <a:r>
              <a:rPr lang="en-US" sz="1400" u="sng" dirty="0">
                <a:latin typeface="Consolas" panose="020B0609020204030204" pitchFamily="49" charset="0"/>
              </a:rPr>
              <a:t>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Green = (39+16+2+37+56+33+32+46+31)/9 = </a:t>
            </a:r>
            <a:r>
              <a:rPr lang="en-US" sz="1400" u="sng" dirty="0">
                <a:latin typeface="Consolas" panose="020B0609020204030204" pitchFamily="49" charset="0"/>
              </a:rPr>
              <a:t>32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Blue = (46+16+3+41+49+19+21+31+1)/9 = </a:t>
            </a:r>
            <a:r>
              <a:rPr lang="en-US" sz="1400" u="sng" dirty="0">
                <a:latin typeface="Consolas" panose="020B0609020204030204" pitchFamily="49" charset="0"/>
              </a:rPr>
              <a:t>25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4DFC81-BF6F-4EF5-9FF2-15B5B439AC72}"/>
              </a:ext>
            </a:extLst>
          </p:cNvPr>
          <p:cNvSpPr/>
          <p:nvPr/>
        </p:nvSpPr>
        <p:spPr>
          <a:xfrm>
            <a:off x="1997901" y="1421703"/>
            <a:ext cx="4415425" cy="720247"/>
          </a:xfrm>
          <a:custGeom>
            <a:avLst/>
            <a:gdLst>
              <a:gd name="connsiteX0" fmla="*/ 0 w 4415425"/>
              <a:gd name="connsiteY0" fmla="*/ 1396652 h 1396652"/>
              <a:gd name="connsiteX1" fmla="*/ 2317315 w 4415425"/>
              <a:gd name="connsiteY1" fmla="*/ 0 h 1396652"/>
              <a:gd name="connsiteX2" fmla="*/ 4415425 w 4415425"/>
              <a:gd name="connsiteY2" fmla="*/ 1390389 h 1396652"/>
              <a:gd name="connsiteX3" fmla="*/ 4415425 w 4415425"/>
              <a:gd name="connsiteY3" fmla="*/ 1390389 h 139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425" h="1396652">
                <a:moveTo>
                  <a:pt x="0" y="1396652"/>
                </a:moveTo>
                <a:cubicBezTo>
                  <a:pt x="790705" y="698848"/>
                  <a:pt x="1581411" y="1044"/>
                  <a:pt x="2317315" y="0"/>
                </a:cubicBezTo>
                <a:cubicBezTo>
                  <a:pt x="3053219" y="-1044"/>
                  <a:pt x="4415425" y="1390389"/>
                  <a:pt x="4415425" y="1390389"/>
                </a:cubicBezTo>
                <a:lnTo>
                  <a:pt x="4415425" y="139038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1E786A-F63B-4A75-A890-D469CFA3F51D}"/>
              </a:ext>
            </a:extLst>
          </p:cNvPr>
          <p:cNvGrpSpPr/>
          <p:nvPr/>
        </p:nvGrpSpPr>
        <p:grpSpPr>
          <a:xfrm>
            <a:off x="6219103" y="4296427"/>
            <a:ext cx="5267335" cy="983293"/>
            <a:chOff x="6219103" y="4296427"/>
            <a:chExt cx="5267335" cy="9832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418C3-4276-4BE5-86B2-F8E83A335783}"/>
                </a:ext>
              </a:extLst>
            </p:cNvPr>
            <p:cNvSpPr/>
            <p:nvPr/>
          </p:nvSpPr>
          <p:spPr>
            <a:xfrm>
              <a:off x="7878872" y="4296427"/>
              <a:ext cx="1947797" cy="983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neighbord_mean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C87E00-8724-4731-8306-0751BF759883}"/>
                </a:ext>
              </a:extLst>
            </p:cNvPr>
            <p:cNvCxnSpPr/>
            <p:nvPr/>
          </p:nvCxnSpPr>
          <p:spPr>
            <a:xfrm>
              <a:off x="7064679" y="4584526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388CD5-D7FC-4A22-9A07-9833B53F8FDA}"/>
                </a:ext>
              </a:extLst>
            </p:cNvPr>
            <p:cNvCxnSpPr/>
            <p:nvPr/>
          </p:nvCxnSpPr>
          <p:spPr>
            <a:xfrm>
              <a:off x="7064679" y="4824609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72D662-4A22-4550-9FDC-3D8E3EDB5DD7}"/>
                </a:ext>
              </a:extLst>
            </p:cNvPr>
            <p:cNvCxnSpPr/>
            <p:nvPr/>
          </p:nvCxnSpPr>
          <p:spPr>
            <a:xfrm>
              <a:off x="7064679" y="5064690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AD47D-19B9-424A-A285-509113A346F6}"/>
                </a:ext>
              </a:extLst>
            </p:cNvPr>
            <p:cNvSpPr txBox="1"/>
            <p:nvPr/>
          </p:nvSpPr>
          <p:spPr>
            <a:xfrm>
              <a:off x="6219103" y="441416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4FB1FD-D17C-4FBA-95AA-5ABD2C4FD32C}"/>
                </a:ext>
              </a:extLst>
            </p:cNvPr>
            <p:cNvSpPr txBox="1"/>
            <p:nvPr/>
          </p:nvSpPr>
          <p:spPr>
            <a:xfrm>
              <a:off x="6811940" y="46542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6DF9B3-1335-44AB-8C97-99C4F0F03B8E}"/>
                </a:ext>
              </a:extLst>
            </p:cNvPr>
            <p:cNvSpPr txBox="1"/>
            <p:nvPr/>
          </p:nvSpPr>
          <p:spPr>
            <a:xfrm>
              <a:off x="6811687" y="49000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C1AD0C-C831-4E8A-9CF3-A5A73D439378}"/>
                </a:ext>
              </a:extLst>
            </p:cNvPr>
            <p:cNvCxnSpPr/>
            <p:nvPr/>
          </p:nvCxnSpPr>
          <p:spPr>
            <a:xfrm>
              <a:off x="9826669" y="4788073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730A3-33CA-4CE8-ADE3-EA199C79BB8E}"/>
                </a:ext>
              </a:extLst>
            </p:cNvPr>
            <p:cNvSpPr txBox="1"/>
            <p:nvPr/>
          </p:nvSpPr>
          <p:spPr>
            <a:xfrm>
              <a:off x="10606069" y="463418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r,g,b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3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453610-E024-46DC-8D42-3745113B4082}"/>
              </a:ext>
            </a:extLst>
          </p:cNvPr>
          <p:cNvGrpSpPr/>
          <p:nvPr/>
        </p:nvGrpSpPr>
        <p:grpSpPr>
          <a:xfrm>
            <a:off x="2438351" y="2061227"/>
            <a:ext cx="5343595" cy="983293"/>
            <a:chOff x="2438351" y="2061227"/>
            <a:chExt cx="5343595" cy="9832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418C3-4276-4BE5-86B2-F8E83A335783}"/>
                </a:ext>
              </a:extLst>
            </p:cNvPr>
            <p:cNvSpPr/>
            <p:nvPr/>
          </p:nvSpPr>
          <p:spPr>
            <a:xfrm>
              <a:off x="4174380" y="2061227"/>
              <a:ext cx="1947797" cy="983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mean_filter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C87E00-8724-4731-8306-0751BF75988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74646" y="2552872"/>
              <a:ext cx="89973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AD47D-19B9-424A-A285-509113A346F6}"/>
                </a:ext>
              </a:extLst>
            </p:cNvPr>
            <p:cNvSpPr txBox="1"/>
            <p:nvPr/>
          </p:nvSpPr>
          <p:spPr>
            <a:xfrm>
              <a:off x="2438351" y="2398984"/>
              <a:ext cx="880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C1AD0C-C831-4E8A-9CF3-A5A73D439378}"/>
                </a:ext>
              </a:extLst>
            </p:cNvPr>
            <p:cNvCxnSpPr/>
            <p:nvPr/>
          </p:nvCxnSpPr>
          <p:spPr>
            <a:xfrm>
              <a:off x="6122177" y="2552873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730A3-33CA-4CE8-ADE3-EA199C79BB8E}"/>
                </a:ext>
              </a:extLst>
            </p:cNvPr>
            <p:cNvSpPr txBox="1"/>
            <p:nvPr/>
          </p:nvSpPr>
          <p:spPr>
            <a:xfrm>
              <a:off x="6901577" y="239898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20954</TotalTime>
  <Words>352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78</cp:revision>
  <dcterms:created xsi:type="dcterms:W3CDTF">2017-05-27T01:57:32Z</dcterms:created>
  <dcterms:modified xsi:type="dcterms:W3CDTF">2017-07-28T04:08:03Z</dcterms:modified>
</cp:coreProperties>
</file>