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>
        <p:scale>
          <a:sx n="200" d="100"/>
          <a:sy n="200" d="100"/>
        </p:scale>
        <p:origin x="-888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10C8D5CF-E347-4253-9BBD-1E6933F40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24" y="1448047"/>
            <a:ext cx="780952" cy="39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FF47CB79-4A29-4F5D-B13B-9C346E666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7934">
            <a:off x="6401931" y="2458179"/>
            <a:ext cx="1495949" cy="1466030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ED1E9F-D4AD-4C1D-9BED-1A2C3061042F}"/>
              </a:ext>
            </a:extLst>
          </p:cNvPr>
          <p:cNvSpPr txBox="1"/>
          <p:nvPr/>
        </p:nvSpPr>
        <p:spPr>
          <a:xfrm>
            <a:off x="5663830" y="536559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paddle_w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2154D-F646-4640-A675-DF101D90EA42}"/>
              </a:ext>
            </a:extLst>
          </p:cNvPr>
          <p:cNvSpPr txBox="1"/>
          <p:nvPr/>
        </p:nvSpPr>
        <p:spPr>
          <a:xfrm rot="16200000">
            <a:off x="5007272" y="329049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paddle_h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F4DED-E7A0-4BC9-9C7C-7C5582E5F322}"/>
              </a:ext>
            </a:extLst>
          </p:cNvPr>
          <p:cNvSpPr txBox="1"/>
          <p:nvPr/>
        </p:nvSpPr>
        <p:spPr>
          <a:xfrm>
            <a:off x="2813526" y="1170524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paddle_x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paddle_y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86832D-B4C7-4E63-B598-EE4CD703B02F}"/>
              </a:ext>
            </a:extLst>
          </p:cNvPr>
          <p:cNvSpPr/>
          <p:nvPr/>
        </p:nvSpPr>
        <p:spPr>
          <a:xfrm>
            <a:off x="3753134" y="1313426"/>
            <a:ext cx="1937982" cy="425350"/>
          </a:xfrm>
          <a:custGeom>
            <a:avLst/>
            <a:gdLst>
              <a:gd name="connsiteX0" fmla="*/ 0 w 1937982"/>
              <a:gd name="connsiteY0" fmla="*/ 105941 h 425350"/>
              <a:gd name="connsiteX1" fmla="*/ 1032681 w 1937982"/>
              <a:gd name="connsiteY1" fmla="*/ 424389 h 425350"/>
              <a:gd name="connsiteX2" fmla="*/ 1442114 w 1937982"/>
              <a:gd name="connsiteY2" fmla="*/ 14956 h 425350"/>
              <a:gd name="connsiteX3" fmla="*/ 1937982 w 1937982"/>
              <a:gd name="connsiteY3" fmla="*/ 128687 h 42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2" h="425350">
                <a:moveTo>
                  <a:pt x="0" y="105941"/>
                </a:moveTo>
                <a:cubicBezTo>
                  <a:pt x="396164" y="272747"/>
                  <a:pt x="792329" y="439553"/>
                  <a:pt x="1032681" y="424389"/>
                </a:cubicBezTo>
                <a:cubicBezTo>
                  <a:pt x="1273033" y="409225"/>
                  <a:pt x="1291231" y="64240"/>
                  <a:pt x="1442114" y="14956"/>
                </a:cubicBezTo>
                <a:cubicBezTo>
                  <a:pt x="1592997" y="-34328"/>
                  <a:pt x="1765489" y="47179"/>
                  <a:pt x="1937982" y="12868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BD36A3-E046-4530-99FF-6205D1C90F13}"/>
              </a:ext>
            </a:extLst>
          </p:cNvPr>
          <p:cNvCxnSpPr/>
          <p:nvPr/>
        </p:nvCxnSpPr>
        <p:spPr>
          <a:xfrm>
            <a:off x="6486476" y="1447523"/>
            <a:ext cx="1614098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55D030-39CA-4A12-8DE5-24E489EFC733}"/>
              </a:ext>
            </a:extLst>
          </p:cNvPr>
          <p:cNvCxnSpPr/>
          <p:nvPr/>
        </p:nvCxnSpPr>
        <p:spPr>
          <a:xfrm>
            <a:off x="6493019" y="5408981"/>
            <a:ext cx="1614098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3289FC-6569-4E7C-BBAB-78C5FED68ABC}"/>
              </a:ext>
            </a:extLst>
          </p:cNvPr>
          <p:cNvSpPr txBox="1"/>
          <p:nvPr/>
        </p:nvSpPr>
        <p:spPr>
          <a:xfrm>
            <a:off x="8257649" y="1275406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paddle_y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499B29-656B-4D2E-A0C5-1784D27D7B05}"/>
              </a:ext>
            </a:extLst>
          </p:cNvPr>
          <p:cNvSpPr txBox="1"/>
          <p:nvPr/>
        </p:nvSpPr>
        <p:spPr>
          <a:xfrm>
            <a:off x="8176948" y="5227099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paddle_y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</a:rPr>
              <a:t>paddle_h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462848-6B3E-494A-BB88-CBA4BC05322C}"/>
              </a:ext>
            </a:extLst>
          </p:cNvPr>
          <p:cNvSpPr/>
          <p:nvPr/>
        </p:nvSpPr>
        <p:spPr>
          <a:xfrm>
            <a:off x="6412019" y="2445880"/>
            <a:ext cx="1477401" cy="14866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6C460E-AB99-4136-BD51-BCC7B35A07D1}"/>
              </a:ext>
            </a:extLst>
          </p:cNvPr>
          <p:cNvSpPr txBox="1"/>
          <p:nvPr/>
        </p:nvSpPr>
        <p:spPr>
          <a:xfrm>
            <a:off x="7495183" y="2008691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paddle_x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paddle_y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81CD50-4851-4745-A9E8-9A4AD2C90E48}"/>
              </a:ext>
            </a:extLst>
          </p:cNvPr>
          <p:cNvSpPr/>
          <p:nvPr/>
        </p:nvSpPr>
        <p:spPr>
          <a:xfrm>
            <a:off x="6050455" y="2154154"/>
            <a:ext cx="1469533" cy="298534"/>
          </a:xfrm>
          <a:custGeom>
            <a:avLst/>
            <a:gdLst>
              <a:gd name="connsiteX0" fmla="*/ 1469533 w 1469533"/>
              <a:gd name="connsiteY0" fmla="*/ 36596 h 298534"/>
              <a:gd name="connsiteX1" fmla="*/ 40783 w 1469533"/>
              <a:gd name="connsiteY1" fmla="*/ 22309 h 298534"/>
              <a:gd name="connsiteX2" fmla="*/ 359870 w 1469533"/>
              <a:gd name="connsiteY2" fmla="*/ 298534 h 298534"/>
              <a:gd name="connsiteX3" fmla="*/ 359870 w 1469533"/>
              <a:gd name="connsiteY3" fmla="*/ 298534 h 29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533" h="298534">
                <a:moveTo>
                  <a:pt x="1469533" y="36596"/>
                </a:moveTo>
                <a:cubicBezTo>
                  <a:pt x="847630" y="7624"/>
                  <a:pt x="225727" y="-21347"/>
                  <a:pt x="40783" y="22309"/>
                </a:cubicBezTo>
                <a:cubicBezTo>
                  <a:pt x="-144161" y="65965"/>
                  <a:pt x="359870" y="298534"/>
                  <a:pt x="359870" y="298534"/>
                </a:cubicBezTo>
                <a:lnTo>
                  <a:pt x="359870" y="298534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4245F2-504A-4A00-89A1-2A8AF61958B1}"/>
              </a:ext>
            </a:extLst>
          </p:cNvPr>
          <p:cNvSpPr txBox="1"/>
          <p:nvPr/>
        </p:nvSpPr>
        <p:spPr>
          <a:xfrm>
            <a:off x="6717735" y="393248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ball_w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0A43A6-1AE8-4F34-8928-C4034BF9BF68}"/>
              </a:ext>
            </a:extLst>
          </p:cNvPr>
          <p:cNvSpPr txBox="1"/>
          <p:nvPr/>
        </p:nvSpPr>
        <p:spPr>
          <a:xfrm rot="16200000">
            <a:off x="7739250" y="305068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ball_h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241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50</cp:revision>
  <dcterms:created xsi:type="dcterms:W3CDTF">2017-05-27T01:57:32Z</dcterms:created>
  <dcterms:modified xsi:type="dcterms:W3CDTF">2017-07-14T03:26:56Z</dcterms:modified>
</cp:coreProperties>
</file>