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201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46</cp:revision>
  <dcterms:created xsi:type="dcterms:W3CDTF">2017-05-27T01:57:32Z</dcterms:created>
  <dcterms:modified xsi:type="dcterms:W3CDTF">2017-07-13T04:25:36Z</dcterms:modified>
</cp:coreProperties>
</file>