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6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9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AD928-664A-442C-B312-AFB4F7171F46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7FFFB-4D30-484F-8FF9-CB1B6B7CE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6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8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1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1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4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6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7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3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4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FFBE8-0159-4FDA-8D70-04C5D85E84A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9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524000"/>
            <a:ext cx="5715000" cy="3810000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 rot="5400000">
            <a:off x="5917262" y="1652153"/>
            <a:ext cx="340774" cy="18789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5400000">
            <a:off x="5992658" y="-1489029"/>
            <a:ext cx="206683" cy="5715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39136" y="953434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34361" y="2098391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r_width</a:t>
            </a:r>
            <a:r>
              <a:rPr lang="en-US" sz="1200" dirty="0"/>
              <a:t> = width//3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7045891" y="2818356"/>
            <a:ext cx="424758" cy="12463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5400000">
            <a:off x="6876338" y="3303026"/>
            <a:ext cx="1518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r_height</a:t>
            </a:r>
            <a:r>
              <a:rPr lang="en-US" sz="1200" dirty="0"/>
              <a:t> = height // 3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238499" y="1521912"/>
            <a:ext cx="243737" cy="271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367" y="1729059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(0,0)</a:t>
            </a:r>
          </a:p>
        </p:txBody>
      </p:sp>
      <p:sp>
        <p:nvSpPr>
          <p:cNvPr id="33" name="Right Brace 32"/>
          <p:cNvSpPr/>
          <p:nvPr/>
        </p:nvSpPr>
        <p:spPr>
          <a:xfrm>
            <a:off x="8953500" y="1521912"/>
            <a:ext cx="431359" cy="3812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5400000">
            <a:off x="9264718" y="3272731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height</a:t>
            </a:r>
          </a:p>
        </p:txBody>
      </p:sp>
      <p:cxnSp>
        <p:nvCxnSpPr>
          <p:cNvPr id="36" name="Straight Connector 35"/>
          <p:cNvCxnSpPr>
            <a:stCxn id="5" idx="0"/>
            <a:endCxn id="5" idx="2"/>
          </p:cNvCxnSpPr>
          <p:nvPr/>
        </p:nvCxnSpPr>
        <p:spPr>
          <a:xfrm>
            <a:off x="6096000" y="1524000"/>
            <a:ext cx="0" cy="38100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1"/>
            <a:endCxn id="5" idx="3"/>
          </p:cNvCxnSpPr>
          <p:nvPr/>
        </p:nvCxnSpPr>
        <p:spPr>
          <a:xfrm>
            <a:off x="3238500" y="3429000"/>
            <a:ext cx="571500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07069" y="2165579"/>
            <a:ext cx="1727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(width//2 – </a:t>
            </a:r>
            <a:r>
              <a:rPr lang="en-US" sz="1200" dirty="0" err="1"/>
              <a:t>r_width</a:t>
            </a:r>
            <a:r>
              <a:rPr lang="en-US" sz="1200" dirty="0"/>
              <a:t>//2,</a:t>
            </a:r>
          </a:p>
          <a:p>
            <a:r>
              <a:rPr lang="en-US" sz="1200" dirty="0"/>
              <a:t>height//2 – </a:t>
            </a:r>
            <a:r>
              <a:rPr lang="en-US" sz="1200" dirty="0" err="1"/>
              <a:t>r_height</a:t>
            </a:r>
            <a:r>
              <a:rPr lang="en-US" sz="1200" dirty="0"/>
              <a:t>//2) </a:t>
            </a:r>
          </a:p>
        </p:txBody>
      </p:sp>
      <p:sp>
        <p:nvSpPr>
          <p:cNvPr id="44" name="Freeform: Shape 43"/>
          <p:cNvSpPr/>
          <p:nvPr/>
        </p:nvSpPr>
        <p:spPr>
          <a:xfrm>
            <a:off x="3943978" y="2577402"/>
            <a:ext cx="1180681" cy="413228"/>
          </a:xfrm>
          <a:custGeom>
            <a:avLst/>
            <a:gdLst>
              <a:gd name="connsiteX0" fmla="*/ 0 w 1180681"/>
              <a:gd name="connsiteY0" fmla="*/ 0 h 413228"/>
              <a:gd name="connsiteX1" fmla="*/ 371789 w 1180681"/>
              <a:gd name="connsiteY1" fmla="*/ 411983 h 413228"/>
              <a:gd name="connsiteX2" fmla="*/ 612949 w 1180681"/>
              <a:gd name="connsiteY2" fmla="*/ 130629 h 413228"/>
              <a:gd name="connsiteX3" fmla="*/ 1180681 w 1180681"/>
              <a:gd name="connsiteY3" fmla="*/ 216040 h 41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681" h="413228">
                <a:moveTo>
                  <a:pt x="0" y="0"/>
                </a:moveTo>
                <a:cubicBezTo>
                  <a:pt x="134815" y="195106"/>
                  <a:pt x="269631" y="390212"/>
                  <a:pt x="371789" y="411983"/>
                </a:cubicBezTo>
                <a:cubicBezTo>
                  <a:pt x="473947" y="433754"/>
                  <a:pt x="478134" y="163286"/>
                  <a:pt x="612949" y="130629"/>
                </a:cubicBezTo>
                <a:cubicBezTo>
                  <a:pt x="747764" y="97972"/>
                  <a:pt x="964222" y="157006"/>
                  <a:pt x="1180681" y="21604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15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dome&#10;&#10;Description generated with high confidence">
            <a:extLst>
              <a:ext uri="{FF2B5EF4-FFF2-40B4-BE49-F238E27FC236}">
                <a16:creationId xmlns:a16="http://schemas.microsoft.com/office/drawing/2014/main" id="{92EF8AAC-85D7-444A-B890-A21786CF7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19" y="791458"/>
            <a:ext cx="179514" cy="1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528EEF3-246B-4EEC-BE6D-2F11F00EB2A0}"/>
              </a:ext>
            </a:extLst>
          </p:cNvPr>
          <p:cNvGrpSpPr/>
          <p:nvPr/>
        </p:nvGrpSpPr>
        <p:grpSpPr>
          <a:xfrm>
            <a:off x="3517710" y="1875610"/>
            <a:ext cx="3639137" cy="2098704"/>
            <a:chOff x="3517710" y="1875610"/>
            <a:chExt cx="3639137" cy="2098704"/>
          </a:xfrm>
        </p:grpSpPr>
        <p:pic>
          <p:nvPicPr>
            <p:cNvPr id="3" name="Picture 2" descr="A picture containing dome&#10;&#10;Description generated with high confidence">
              <a:extLst>
                <a:ext uri="{FF2B5EF4-FFF2-40B4-BE49-F238E27FC236}">
                  <a16:creationId xmlns:a16="http://schemas.microsoft.com/office/drawing/2014/main" id="{714E1ED5-E1C2-4C93-94B9-63BBBCE57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4828" y="2508284"/>
              <a:ext cx="1495949" cy="1466030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</p:pic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886D9163-0A13-4A17-9D10-A8AA8DDFC01E}"/>
                </a:ext>
              </a:extLst>
            </p:cNvPr>
            <p:cNvSpPr/>
            <p:nvPr/>
          </p:nvSpPr>
          <p:spPr>
            <a:xfrm>
              <a:off x="3839227" y="1997250"/>
              <a:ext cx="1235601" cy="511033"/>
            </a:xfrm>
            <a:custGeom>
              <a:avLst/>
              <a:gdLst>
                <a:gd name="connsiteX0" fmla="*/ 0 w 1227551"/>
                <a:gd name="connsiteY0" fmla="*/ 388957 h 470376"/>
                <a:gd name="connsiteX1" fmla="*/ 977031 w 1227551"/>
                <a:gd name="connsiteY1" fmla="*/ 650 h 470376"/>
                <a:gd name="connsiteX2" fmla="*/ 1227551 w 1227551"/>
                <a:gd name="connsiteY2" fmla="*/ 470376 h 47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7551" h="470376">
                  <a:moveTo>
                    <a:pt x="0" y="388957"/>
                  </a:moveTo>
                  <a:cubicBezTo>
                    <a:pt x="386219" y="188018"/>
                    <a:pt x="772439" y="-12920"/>
                    <a:pt x="977031" y="650"/>
                  </a:cubicBezTo>
                  <a:cubicBezTo>
                    <a:pt x="1181623" y="14220"/>
                    <a:pt x="1223376" y="380606"/>
                    <a:pt x="1227551" y="470376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6D80F55-0356-4CD0-8354-A8E2BB960D52}"/>
                </a:ext>
              </a:extLst>
            </p:cNvPr>
            <p:cNvSpPr txBox="1"/>
            <p:nvPr/>
          </p:nvSpPr>
          <p:spPr>
            <a:xfrm>
              <a:off x="3517710" y="2350827"/>
              <a:ext cx="5421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</a:t>
              </a:r>
              <a:r>
                <a:rPr lang="en-US" sz="1600" dirty="0" err="1"/>
                <a:t>x,y</a:t>
              </a:r>
              <a:r>
                <a:rPr lang="en-US" sz="1600" dirty="0"/>
                <a:t>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F14C5B8-77B2-4ACF-983C-471C21A79081}"/>
                </a:ext>
              </a:extLst>
            </p:cNvPr>
            <p:cNvCxnSpPr/>
            <p:nvPr/>
          </p:nvCxnSpPr>
          <p:spPr>
            <a:xfrm flipV="1">
              <a:off x="5822802" y="2136860"/>
              <a:ext cx="0" cy="1104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2FB4063-9E49-4A78-9A8B-F6B02FFCFBDD}"/>
                </a:ext>
              </a:extLst>
            </p:cNvPr>
            <p:cNvCxnSpPr>
              <a:cxnSpLocks/>
            </p:cNvCxnSpPr>
            <p:nvPr/>
          </p:nvCxnSpPr>
          <p:spPr>
            <a:xfrm>
              <a:off x="5822802" y="3241299"/>
              <a:ext cx="10149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E22DAE-8792-4F03-B0E3-FFDA0EB25302}"/>
                </a:ext>
              </a:extLst>
            </p:cNvPr>
            <p:cNvSpPr txBox="1"/>
            <p:nvPr/>
          </p:nvSpPr>
          <p:spPr>
            <a:xfrm>
              <a:off x="6776615" y="3072022"/>
              <a:ext cx="3802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dx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7C331B-0CD2-44B1-8CB9-A6704214ED72}"/>
                </a:ext>
              </a:extLst>
            </p:cNvPr>
            <p:cNvSpPr txBox="1"/>
            <p:nvPr/>
          </p:nvSpPr>
          <p:spPr>
            <a:xfrm>
              <a:off x="5632686" y="1875610"/>
              <a:ext cx="381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dy</a:t>
              </a:r>
              <a:endParaRPr lang="en-US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1653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2FA31CD-CD5D-449C-A22D-CE4044B4A339}"/>
              </a:ext>
            </a:extLst>
          </p:cNvPr>
          <p:cNvGrpSpPr/>
          <p:nvPr/>
        </p:nvGrpSpPr>
        <p:grpSpPr>
          <a:xfrm>
            <a:off x="3470257" y="2530258"/>
            <a:ext cx="3105735" cy="910482"/>
            <a:chOff x="3470257" y="2530258"/>
            <a:chExt cx="3105735" cy="9104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250789-430D-470D-9A9F-007CFCB354FA}"/>
                </a:ext>
              </a:extLst>
            </p:cNvPr>
            <p:cNvSpPr/>
            <p:nvPr/>
          </p:nvSpPr>
          <p:spPr>
            <a:xfrm>
              <a:off x="4252585" y="2530258"/>
              <a:ext cx="1492745" cy="8987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move(</a:t>
              </a:r>
              <a:r>
                <a:rPr lang="en-US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x,y,dx,dy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5550398-B26B-4DCA-9B66-384E44861B2A}"/>
                </a:ext>
              </a:extLst>
            </p:cNvPr>
            <p:cNvCxnSpPr>
              <a:cxnSpLocks/>
            </p:cNvCxnSpPr>
            <p:nvPr/>
          </p:nvCxnSpPr>
          <p:spPr>
            <a:xfrm>
              <a:off x="3732756" y="2687877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7F32D70-E769-4059-A2BA-62007CAD475E}"/>
                </a:ext>
              </a:extLst>
            </p:cNvPr>
            <p:cNvCxnSpPr>
              <a:cxnSpLocks/>
            </p:cNvCxnSpPr>
            <p:nvPr/>
          </p:nvCxnSpPr>
          <p:spPr>
            <a:xfrm>
              <a:off x="5750104" y="2710102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0E68AB3-47F8-44DA-AB26-6B4110CC160E}"/>
                </a:ext>
              </a:extLst>
            </p:cNvPr>
            <p:cNvCxnSpPr>
              <a:cxnSpLocks/>
            </p:cNvCxnSpPr>
            <p:nvPr/>
          </p:nvCxnSpPr>
          <p:spPr>
            <a:xfrm>
              <a:off x="3732756" y="2887899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36437DD-3429-4189-B3FE-0BEBB08DE0E8}"/>
                </a:ext>
              </a:extLst>
            </p:cNvPr>
            <p:cNvCxnSpPr>
              <a:cxnSpLocks/>
            </p:cNvCxnSpPr>
            <p:nvPr/>
          </p:nvCxnSpPr>
          <p:spPr>
            <a:xfrm>
              <a:off x="5750104" y="2887899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A6EDAE-8B6E-42B4-84E3-8F8A68572578}"/>
                </a:ext>
              </a:extLst>
            </p:cNvPr>
            <p:cNvSpPr txBox="1"/>
            <p:nvPr/>
          </p:nvSpPr>
          <p:spPr>
            <a:xfrm>
              <a:off x="3546475" y="254937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50ADD5-D522-43A1-B8A8-B1A4A6FF269A}"/>
                </a:ext>
              </a:extLst>
            </p:cNvPr>
            <p:cNvSpPr txBox="1"/>
            <p:nvPr/>
          </p:nvSpPr>
          <p:spPr>
            <a:xfrm>
              <a:off x="3546475" y="273987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1A4EEA-B16C-408E-A3A2-DDFA887507B5}"/>
                </a:ext>
              </a:extLst>
            </p:cNvPr>
            <p:cNvSpPr txBox="1"/>
            <p:nvPr/>
          </p:nvSpPr>
          <p:spPr>
            <a:xfrm>
              <a:off x="6216655" y="256525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21E6E8-2CF0-4629-AFC5-E0C431D756D5}"/>
                </a:ext>
              </a:extLst>
            </p:cNvPr>
            <p:cNvSpPr txBox="1"/>
            <p:nvPr/>
          </p:nvSpPr>
          <p:spPr>
            <a:xfrm>
              <a:off x="6216655" y="271764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y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3980695-46EA-4278-86B9-7B435B1717DC}"/>
                </a:ext>
              </a:extLst>
            </p:cNvPr>
            <p:cNvCxnSpPr>
              <a:cxnSpLocks/>
            </p:cNvCxnSpPr>
            <p:nvPr/>
          </p:nvCxnSpPr>
          <p:spPr>
            <a:xfrm>
              <a:off x="3732746" y="3111744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E2CAFA5-CBBD-4C4D-B680-C7878CCBE4B2}"/>
                </a:ext>
              </a:extLst>
            </p:cNvPr>
            <p:cNvCxnSpPr>
              <a:cxnSpLocks/>
            </p:cNvCxnSpPr>
            <p:nvPr/>
          </p:nvCxnSpPr>
          <p:spPr>
            <a:xfrm>
              <a:off x="5750094" y="3133969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DB36A6B-2601-486E-BD15-8FE7F2E7255B}"/>
                </a:ext>
              </a:extLst>
            </p:cNvPr>
            <p:cNvCxnSpPr>
              <a:cxnSpLocks/>
            </p:cNvCxnSpPr>
            <p:nvPr/>
          </p:nvCxnSpPr>
          <p:spPr>
            <a:xfrm>
              <a:off x="3732746" y="3311766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E155820-A09B-4B62-93DB-1AC0D7840D7A}"/>
                </a:ext>
              </a:extLst>
            </p:cNvPr>
            <p:cNvCxnSpPr>
              <a:cxnSpLocks/>
            </p:cNvCxnSpPr>
            <p:nvPr/>
          </p:nvCxnSpPr>
          <p:spPr>
            <a:xfrm>
              <a:off x="5750094" y="3311766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26D222-06DD-4931-A7DB-4F077E3B8393}"/>
                </a:ext>
              </a:extLst>
            </p:cNvPr>
            <p:cNvSpPr txBox="1"/>
            <p:nvPr/>
          </p:nvSpPr>
          <p:spPr>
            <a:xfrm>
              <a:off x="3475020" y="297324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dx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5677CC-01F6-4E9C-97AF-4E215DE7FF6F}"/>
                </a:ext>
              </a:extLst>
            </p:cNvPr>
            <p:cNvSpPr txBox="1"/>
            <p:nvPr/>
          </p:nvSpPr>
          <p:spPr>
            <a:xfrm>
              <a:off x="3470257" y="3163741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nsolas" panose="020B0609020204030204" pitchFamily="49" charset="0"/>
                </a:rPr>
                <a:t>dy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EBF56BD-85D0-471F-9780-69B31A502713}"/>
                </a:ext>
              </a:extLst>
            </p:cNvPr>
            <p:cNvSpPr txBox="1"/>
            <p:nvPr/>
          </p:nvSpPr>
          <p:spPr>
            <a:xfrm>
              <a:off x="6221408" y="2989119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dx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6F7C36-2C5B-4767-BB96-877434F4089B}"/>
                </a:ext>
              </a:extLst>
            </p:cNvPr>
            <p:cNvSpPr txBox="1"/>
            <p:nvPr/>
          </p:nvSpPr>
          <p:spPr>
            <a:xfrm>
              <a:off x="6216645" y="3141512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nsolas" panose="020B0609020204030204" pitchFamily="49" charset="0"/>
                </a:rPr>
                <a:t>dy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209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3CA58719-A0E1-4BD6-8238-DBF9C73A7949}"/>
              </a:ext>
            </a:extLst>
          </p:cNvPr>
          <p:cNvGrpSpPr/>
          <p:nvPr/>
        </p:nvGrpSpPr>
        <p:grpSpPr>
          <a:xfrm>
            <a:off x="3698543" y="1678675"/>
            <a:ext cx="3159766" cy="2674961"/>
            <a:chOff x="3698543" y="1678675"/>
            <a:chExt cx="3159766" cy="26749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DA0B58A-A772-49AE-8C8E-867D5CDC35F6}"/>
                </a:ext>
              </a:extLst>
            </p:cNvPr>
            <p:cNvSpPr/>
            <p:nvPr/>
          </p:nvSpPr>
          <p:spPr>
            <a:xfrm>
              <a:off x="3698543" y="1678675"/>
              <a:ext cx="3159766" cy="267496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    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ED1C18D-2477-4BD9-AFB8-D58F42069127}"/>
                </a:ext>
              </a:extLst>
            </p:cNvPr>
            <p:cNvCxnSpPr>
              <a:cxnSpLocks/>
            </p:cNvCxnSpPr>
            <p:nvPr/>
          </p:nvCxnSpPr>
          <p:spPr>
            <a:xfrm>
              <a:off x="4995080" y="2365313"/>
              <a:ext cx="1863229" cy="460193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23" name="Picture 22" descr="A picture containing dome&#10;&#10;Description generated with high confidence">
              <a:extLst>
                <a:ext uri="{FF2B5EF4-FFF2-40B4-BE49-F238E27FC236}">
                  <a16:creationId xmlns:a16="http://schemas.microsoft.com/office/drawing/2014/main" id="{9A77551B-E954-4D9B-8490-0E5174A79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8519" y="2229069"/>
              <a:ext cx="253122" cy="2480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" name="Picture 2" descr="A picture containing dome&#10;&#10;Description generated with high confidence">
              <a:extLst>
                <a:ext uri="{FF2B5EF4-FFF2-40B4-BE49-F238E27FC236}">
                  <a16:creationId xmlns:a16="http://schemas.microsoft.com/office/drawing/2014/main" id="{714E1ED5-E1C2-4C93-94B9-63BBBCE57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8519" y="3161671"/>
              <a:ext cx="253122" cy="24806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3180B27-26E2-4664-A4A9-2B7C995628D2}"/>
                </a:ext>
              </a:extLst>
            </p:cNvPr>
            <p:cNvCxnSpPr/>
            <p:nvPr/>
          </p:nvCxnSpPr>
          <p:spPr>
            <a:xfrm>
              <a:off x="4995080" y="2353099"/>
              <a:ext cx="1020171" cy="0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AD5A413-3BEB-4C7E-9B15-0E382E804A85}"/>
                </a:ext>
              </a:extLst>
            </p:cNvPr>
            <p:cNvCxnSpPr/>
            <p:nvPr/>
          </p:nvCxnSpPr>
          <p:spPr>
            <a:xfrm>
              <a:off x="4004480" y="3290247"/>
              <a:ext cx="1020171" cy="0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stealth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794B5D6-8D01-4476-BAA8-E8CDFE09DD9F}"/>
                </a:ext>
              </a:extLst>
            </p:cNvPr>
            <p:cNvCxnSpPr>
              <a:cxnSpLocks/>
            </p:cNvCxnSpPr>
            <p:nvPr/>
          </p:nvCxnSpPr>
          <p:spPr>
            <a:xfrm>
              <a:off x="4995080" y="2353099"/>
              <a:ext cx="0" cy="472408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D05155B-1D2A-4347-BB70-F0C493D8A25E}"/>
                </a:ext>
              </a:extLst>
            </p:cNvPr>
            <p:cNvCxnSpPr/>
            <p:nvPr/>
          </p:nvCxnSpPr>
          <p:spPr>
            <a:xfrm>
              <a:off x="5000766" y="3285700"/>
              <a:ext cx="0" cy="472408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E0BB302-A119-410C-BF8B-B03E2CB67D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5080" y="2825507"/>
              <a:ext cx="1863229" cy="460193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305083D-0B7B-4307-B6B2-69FA35BAC0FE}"/>
                </a:ext>
              </a:extLst>
            </p:cNvPr>
            <p:cNvSpPr txBox="1"/>
            <p:nvPr/>
          </p:nvSpPr>
          <p:spPr>
            <a:xfrm>
              <a:off x="5319188" y="2087393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dx</a:t>
              </a:r>
              <a:endParaRPr lang="en-US" i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05702E-6AE5-48CE-BC9A-8A29D71B53A4}"/>
                </a:ext>
              </a:extLst>
            </p:cNvPr>
            <p:cNvSpPr txBox="1"/>
            <p:nvPr/>
          </p:nvSpPr>
          <p:spPr>
            <a:xfrm>
              <a:off x="4219018" y="3255842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-dx</a:t>
              </a:r>
              <a:endParaRPr lang="en-US" i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05720F-7B71-4921-A832-9941990EF980}"/>
                </a:ext>
              </a:extLst>
            </p:cNvPr>
            <p:cNvSpPr txBox="1"/>
            <p:nvPr/>
          </p:nvSpPr>
          <p:spPr>
            <a:xfrm>
              <a:off x="4942746" y="3343314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err="1"/>
                <a:t>dy</a:t>
              </a:r>
              <a:endParaRPr lang="en-US" i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116B6E3-C398-4E91-AA67-660345EA54A8}"/>
                </a:ext>
              </a:extLst>
            </p:cNvPr>
            <p:cNvSpPr txBox="1"/>
            <p:nvPr/>
          </p:nvSpPr>
          <p:spPr>
            <a:xfrm>
              <a:off x="4942746" y="2420520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err="1"/>
                <a:t>dy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4797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1FF66948-3C15-4F68-81FC-2BE78F41ACF9}"/>
              </a:ext>
            </a:extLst>
          </p:cNvPr>
          <p:cNvGrpSpPr/>
          <p:nvPr/>
        </p:nvGrpSpPr>
        <p:grpSpPr>
          <a:xfrm>
            <a:off x="2445011" y="2527363"/>
            <a:ext cx="4799380" cy="2165192"/>
            <a:chOff x="2445011" y="2527363"/>
            <a:chExt cx="4799380" cy="216519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65341C1-8A04-47F2-8691-F53B92B075DA}"/>
                </a:ext>
              </a:extLst>
            </p:cNvPr>
            <p:cNvSpPr/>
            <p:nvPr/>
          </p:nvSpPr>
          <p:spPr>
            <a:xfrm>
              <a:off x="5345373" y="2870579"/>
              <a:ext cx="1082723" cy="107817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9F766E6-939B-4B26-B6B5-D91960A7D6F7}"/>
                </a:ext>
              </a:extLst>
            </p:cNvPr>
            <p:cNvSpPr/>
            <p:nvPr/>
          </p:nvSpPr>
          <p:spPr>
            <a:xfrm>
              <a:off x="4546979" y="3614382"/>
              <a:ext cx="1082723" cy="107817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65DAE0-4F8A-4551-B23E-52F6CED8D808}"/>
                </a:ext>
              </a:extLst>
            </p:cNvPr>
            <p:cNvCxnSpPr/>
            <p:nvPr/>
          </p:nvCxnSpPr>
          <p:spPr>
            <a:xfrm flipH="1">
              <a:off x="5088340" y="3409665"/>
              <a:ext cx="798394" cy="743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B78A0F4-C92D-4AF3-BAC0-9EE9F0B8826F}"/>
                </a:ext>
              </a:extLst>
            </p:cNvPr>
            <p:cNvCxnSpPr>
              <a:cxnSpLocks/>
            </p:cNvCxnSpPr>
            <p:nvPr/>
          </p:nvCxnSpPr>
          <p:spPr>
            <a:xfrm>
              <a:off x="5886734" y="3407284"/>
              <a:ext cx="442321" cy="51440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CACE92A-46A0-42B7-94E3-4992D0BAAF94}"/>
                </a:ext>
              </a:extLst>
            </p:cNvPr>
            <p:cNvCxnSpPr>
              <a:cxnSpLocks/>
            </p:cNvCxnSpPr>
            <p:nvPr/>
          </p:nvCxnSpPr>
          <p:spPr>
            <a:xfrm>
              <a:off x="5088340" y="4151086"/>
              <a:ext cx="442321" cy="51440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48F411-9809-4FE0-93AE-9AB5652CE99C}"/>
                </a:ext>
              </a:extLst>
            </p:cNvPr>
            <p:cNvCxnSpPr/>
            <p:nvPr/>
          </p:nvCxnSpPr>
          <p:spPr>
            <a:xfrm flipH="1">
              <a:off x="5540185" y="3934221"/>
              <a:ext cx="798394" cy="74380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78B87-E8BF-4E6D-B1AA-3B840AED8CAB}"/>
                </a:ext>
              </a:extLst>
            </p:cNvPr>
            <p:cNvSpPr txBox="1"/>
            <p:nvPr/>
          </p:nvSpPr>
          <p:spPr>
            <a:xfrm rot="18940951">
              <a:off x="5583563" y="4151292"/>
              <a:ext cx="73095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i="1" dirty="0"/>
                <a:t>2*radius</a:t>
              </a:r>
              <a:endParaRPr lang="en-US" sz="1200" i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F16C7F-769C-485B-A4E7-5517163C0C11}"/>
                </a:ext>
              </a:extLst>
            </p:cNvPr>
            <p:cNvSpPr txBox="1"/>
            <p:nvPr/>
          </p:nvSpPr>
          <p:spPr>
            <a:xfrm>
              <a:off x="2445011" y="3336815"/>
              <a:ext cx="22729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(ball1_x  + </a:t>
              </a:r>
              <a:r>
                <a:rPr lang="en-US" sz="1200" i="1" dirty="0" err="1"/>
                <a:t>ball_r</a:t>
              </a:r>
              <a:r>
                <a:rPr lang="en-US" sz="1200" i="1" dirty="0"/>
                <a:t>, ball1_y + </a:t>
              </a:r>
              <a:r>
                <a:rPr lang="en-US" sz="1200" i="1" dirty="0" err="1"/>
                <a:t>ball_r</a:t>
              </a:r>
              <a:r>
                <a:rPr lang="en-US" sz="1200" i="1" dirty="0"/>
                <a:t>)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3F1959-6ECA-45E3-A040-98D8FC211AE8}"/>
                </a:ext>
              </a:extLst>
            </p:cNvPr>
            <p:cNvSpPr/>
            <p:nvPr/>
          </p:nvSpPr>
          <p:spPr>
            <a:xfrm>
              <a:off x="3641697" y="3582062"/>
              <a:ext cx="1449415" cy="570837"/>
            </a:xfrm>
            <a:custGeom>
              <a:avLst/>
              <a:gdLst>
                <a:gd name="connsiteX0" fmla="*/ 0 w 1202532"/>
                <a:gd name="connsiteY0" fmla="*/ 0 h 540544"/>
                <a:gd name="connsiteX1" fmla="*/ 628650 w 1202532"/>
                <a:gd name="connsiteY1" fmla="*/ 404813 h 540544"/>
                <a:gd name="connsiteX2" fmla="*/ 1202532 w 1202532"/>
                <a:gd name="connsiteY2" fmla="*/ 540544 h 540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2532" h="540544">
                  <a:moveTo>
                    <a:pt x="0" y="0"/>
                  </a:moveTo>
                  <a:cubicBezTo>
                    <a:pt x="214114" y="157361"/>
                    <a:pt x="428228" y="314722"/>
                    <a:pt x="628650" y="404813"/>
                  </a:cubicBezTo>
                  <a:cubicBezTo>
                    <a:pt x="829072" y="494904"/>
                    <a:pt x="1015802" y="517724"/>
                    <a:pt x="1202532" y="540544"/>
                  </a:cubicBezTo>
                </a:path>
              </a:pathLst>
            </a:custGeom>
            <a:noFill/>
            <a:ln w="6350">
              <a:solidFill>
                <a:schemeClr val="accent6">
                  <a:lumMod val="75000"/>
                </a:schemeClr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A3CE95-2B38-4041-8724-FC823B1334B3}"/>
                </a:ext>
              </a:extLst>
            </p:cNvPr>
            <p:cNvSpPr txBox="1"/>
            <p:nvPr/>
          </p:nvSpPr>
          <p:spPr>
            <a:xfrm>
              <a:off x="4971396" y="2527363"/>
              <a:ext cx="22729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(ball2_x  + </a:t>
              </a:r>
              <a:r>
                <a:rPr lang="en-US" sz="1200" i="1" dirty="0" err="1"/>
                <a:t>ball_r</a:t>
              </a:r>
              <a:r>
                <a:rPr lang="en-US" sz="1200" i="1" dirty="0"/>
                <a:t>, ball2_y + </a:t>
              </a:r>
              <a:r>
                <a:rPr lang="en-US" sz="1200" i="1" dirty="0" err="1"/>
                <a:t>ball_r</a:t>
              </a:r>
              <a:r>
                <a:rPr lang="en-US" sz="1200" i="1" dirty="0"/>
                <a:t>)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7C624E-0313-4C05-A3DD-F3D3B23357E7}"/>
                </a:ext>
              </a:extLst>
            </p:cNvPr>
            <p:cNvSpPr/>
            <p:nvPr/>
          </p:nvSpPr>
          <p:spPr>
            <a:xfrm>
              <a:off x="5895892" y="2767054"/>
              <a:ext cx="690536" cy="640080"/>
            </a:xfrm>
            <a:custGeom>
              <a:avLst/>
              <a:gdLst>
                <a:gd name="connsiteX0" fmla="*/ 290223 w 690536"/>
                <a:gd name="connsiteY0" fmla="*/ 0 h 640080"/>
                <a:gd name="connsiteX1" fmla="*/ 683812 w 690536"/>
                <a:gd name="connsiteY1" fmla="*/ 441297 h 640080"/>
                <a:gd name="connsiteX2" fmla="*/ 0 w 690536"/>
                <a:gd name="connsiteY2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0536" h="640080">
                  <a:moveTo>
                    <a:pt x="290223" y="0"/>
                  </a:moveTo>
                  <a:cubicBezTo>
                    <a:pt x="511202" y="167308"/>
                    <a:pt x="732182" y="334617"/>
                    <a:pt x="683812" y="441297"/>
                  </a:cubicBezTo>
                  <a:cubicBezTo>
                    <a:pt x="635442" y="547977"/>
                    <a:pt x="317721" y="594028"/>
                    <a:pt x="0" y="640080"/>
                  </a:cubicBezTo>
                </a:path>
              </a:pathLst>
            </a:custGeom>
            <a:noFill/>
            <a:ln w="6350">
              <a:solidFill>
                <a:schemeClr val="accent6">
                  <a:lumMod val="75000"/>
                </a:schemeClr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7930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E972B35-A3F8-4D0E-BF4B-E1F414AC49A0}"/>
              </a:ext>
            </a:extLst>
          </p:cNvPr>
          <p:cNvGrpSpPr/>
          <p:nvPr/>
        </p:nvGrpSpPr>
        <p:grpSpPr>
          <a:xfrm>
            <a:off x="2813526" y="1170524"/>
            <a:ext cx="7162312" cy="4472074"/>
            <a:chOff x="2813526" y="1170524"/>
            <a:chExt cx="7162312" cy="447207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B447CE7-538E-4F4C-9364-9B63AE720403}"/>
                </a:ext>
              </a:extLst>
            </p:cNvPr>
            <p:cNvGrpSpPr/>
            <p:nvPr/>
          </p:nvGrpSpPr>
          <p:grpSpPr>
            <a:xfrm>
              <a:off x="2813526" y="1170524"/>
              <a:ext cx="7162312" cy="4472074"/>
              <a:chOff x="2813526" y="1170524"/>
              <a:chExt cx="7162312" cy="4472074"/>
            </a:xfrm>
          </p:grpSpPr>
          <p:pic>
            <p:nvPicPr>
              <p:cNvPr id="22" name="Picture 21" descr="A close up of a logo&#10;&#10;Description generated with high confidence">
                <a:extLst>
                  <a:ext uri="{FF2B5EF4-FFF2-40B4-BE49-F238E27FC236}">
                    <a16:creationId xmlns:a16="http://schemas.microsoft.com/office/drawing/2014/main" id="{10C8D5CF-E347-4253-9BBD-1E6933F40E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5524" y="1448047"/>
                <a:ext cx="780952" cy="3961905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pic>
            <p:nvPicPr>
              <p:cNvPr id="7" name="Picture 6" descr="A picture containing dome&#10;&#10;Description generated with high confidence">
                <a:extLst>
                  <a:ext uri="{FF2B5EF4-FFF2-40B4-BE49-F238E27FC236}">
                    <a16:creationId xmlns:a16="http://schemas.microsoft.com/office/drawing/2014/main" id="{FF47CB79-4A29-4F5D-B13B-9C346E6669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457934">
                <a:off x="6401931" y="2458179"/>
                <a:ext cx="1495949" cy="146603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ED1E9F-D4AD-4C1D-9BED-1A2C3061042F}"/>
                  </a:ext>
                </a:extLst>
              </p:cNvPr>
              <p:cNvSpPr txBox="1"/>
              <p:nvPr/>
            </p:nvSpPr>
            <p:spPr>
              <a:xfrm>
                <a:off x="5663830" y="5365599"/>
                <a:ext cx="8643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Consolas" panose="020B0609020204030204" pitchFamily="49" charset="0"/>
                  </a:rPr>
                  <a:t>paddle_w</a:t>
                </a:r>
                <a:endParaRPr lang="en-US" sz="1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B2154D-F646-4640-A675-DF101D90EA42}"/>
                  </a:ext>
                </a:extLst>
              </p:cNvPr>
              <p:cNvSpPr txBox="1"/>
              <p:nvPr/>
            </p:nvSpPr>
            <p:spPr>
              <a:xfrm rot="16200000">
                <a:off x="5007272" y="3290499"/>
                <a:ext cx="8643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Consolas" panose="020B0609020204030204" pitchFamily="49" charset="0"/>
                  </a:rPr>
                  <a:t>paddle_h</a:t>
                </a:r>
                <a:endParaRPr lang="en-US" sz="1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BEF4DED-E7A0-4BC9-9C7C-7C5582E5F322}"/>
                  </a:ext>
                </a:extLst>
              </p:cNvPr>
              <p:cNvSpPr txBox="1"/>
              <p:nvPr/>
            </p:nvSpPr>
            <p:spPr>
              <a:xfrm>
                <a:off x="2813526" y="1170524"/>
                <a:ext cx="18838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onsolas" panose="020B0609020204030204" pitchFamily="49" charset="0"/>
                  </a:rPr>
                  <a:t>(</a:t>
                </a:r>
                <a:r>
                  <a:rPr lang="en-US" sz="1200" dirty="0" err="1">
                    <a:latin typeface="Consolas" panose="020B0609020204030204" pitchFamily="49" charset="0"/>
                  </a:rPr>
                  <a:t>paddle_x</a:t>
                </a:r>
                <a:r>
                  <a:rPr lang="en-US" sz="1200" dirty="0">
                    <a:latin typeface="Consolas" panose="020B0609020204030204" pitchFamily="49" charset="0"/>
                  </a:rPr>
                  <a:t>, </a:t>
                </a:r>
                <a:r>
                  <a:rPr lang="en-US" sz="1200" dirty="0" err="1">
                    <a:latin typeface="Consolas" panose="020B0609020204030204" pitchFamily="49" charset="0"/>
                  </a:rPr>
                  <a:t>paddle_y</a:t>
                </a:r>
                <a:r>
                  <a:rPr lang="en-US" sz="1200" dirty="0">
                    <a:latin typeface="Consolas" panose="020B0609020204030204" pitchFamily="49" charset="0"/>
                  </a:rPr>
                  <a:t>)</a:t>
                </a: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686832D-B4C7-4E63-B598-EE4CD703B02F}"/>
                  </a:ext>
                </a:extLst>
              </p:cNvPr>
              <p:cNvSpPr/>
              <p:nvPr/>
            </p:nvSpPr>
            <p:spPr>
              <a:xfrm>
                <a:off x="3753134" y="1313426"/>
                <a:ext cx="1937982" cy="425350"/>
              </a:xfrm>
              <a:custGeom>
                <a:avLst/>
                <a:gdLst>
                  <a:gd name="connsiteX0" fmla="*/ 0 w 1937982"/>
                  <a:gd name="connsiteY0" fmla="*/ 105941 h 425350"/>
                  <a:gd name="connsiteX1" fmla="*/ 1032681 w 1937982"/>
                  <a:gd name="connsiteY1" fmla="*/ 424389 h 425350"/>
                  <a:gd name="connsiteX2" fmla="*/ 1442114 w 1937982"/>
                  <a:gd name="connsiteY2" fmla="*/ 14956 h 425350"/>
                  <a:gd name="connsiteX3" fmla="*/ 1937982 w 1937982"/>
                  <a:gd name="connsiteY3" fmla="*/ 128687 h 42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37982" h="425350">
                    <a:moveTo>
                      <a:pt x="0" y="105941"/>
                    </a:moveTo>
                    <a:cubicBezTo>
                      <a:pt x="396164" y="272747"/>
                      <a:pt x="792329" y="439553"/>
                      <a:pt x="1032681" y="424389"/>
                    </a:cubicBezTo>
                    <a:cubicBezTo>
                      <a:pt x="1273033" y="409225"/>
                      <a:pt x="1291231" y="64240"/>
                      <a:pt x="1442114" y="14956"/>
                    </a:cubicBezTo>
                    <a:cubicBezTo>
                      <a:pt x="1592997" y="-34328"/>
                      <a:pt x="1765489" y="47179"/>
                      <a:pt x="1937982" y="128687"/>
                    </a:cubicBezTo>
                  </a:path>
                </a:pathLst>
              </a:cu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FBD36A3-E046-4530-99FF-6205D1C90F13}"/>
                  </a:ext>
                </a:extLst>
              </p:cNvPr>
              <p:cNvCxnSpPr/>
              <p:nvPr/>
            </p:nvCxnSpPr>
            <p:spPr>
              <a:xfrm>
                <a:off x="6486476" y="1447523"/>
                <a:ext cx="1614098" cy="0"/>
              </a:xfrm>
              <a:prstGeom prst="line">
                <a:avLst/>
              </a:prstGeom>
              <a:ln w="952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E55D030-39CA-4A12-8DE5-24E489EFC733}"/>
                  </a:ext>
                </a:extLst>
              </p:cNvPr>
              <p:cNvCxnSpPr/>
              <p:nvPr/>
            </p:nvCxnSpPr>
            <p:spPr>
              <a:xfrm>
                <a:off x="6493019" y="5408981"/>
                <a:ext cx="1614098" cy="0"/>
              </a:xfrm>
              <a:prstGeom prst="line">
                <a:avLst/>
              </a:prstGeom>
              <a:ln w="952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B3289FC-6569-4E7C-BBAB-78C5FED68ABC}"/>
                  </a:ext>
                </a:extLst>
              </p:cNvPr>
              <p:cNvSpPr txBox="1"/>
              <p:nvPr/>
            </p:nvSpPr>
            <p:spPr>
              <a:xfrm>
                <a:off x="8257649" y="1275406"/>
                <a:ext cx="8643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Consolas" panose="020B0609020204030204" pitchFamily="49" charset="0"/>
                  </a:rPr>
                  <a:t>paddle_y</a:t>
                </a:r>
                <a:endParaRPr lang="en-US" sz="1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8499B29-656B-4D2E-A0C5-1784D27D7B05}"/>
                  </a:ext>
                </a:extLst>
              </p:cNvPr>
              <p:cNvSpPr txBox="1"/>
              <p:nvPr/>
            </p:nvSpPr>
            <p:spPr>
              <a:xfrm>
                <a:off x="8176948" y="5227099"/>
                <a:ext cx="17988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Consolas" panose="020B0609020204030204" pitchFamily="49" charset="0"/>
                  </a:rPr>
                  <a:t>paddle_y</a:t>
                </a:r>
                <a:r>
                  <a:rPr lang="en-US" sz="1200" dirty="0">
                    <a:latin typeface="Consolas" panose="020B0609020204030204" pitchFamily="49" charset="0"/>
                  </a:rPr>
                  <a:t> + </a:t>
                </a:r>
                <a:r>
                  <a:rPr lang="en-US" sz="1200" dirty="0" err="1">
                    <a:latin typeface="Consolas" panose="020B0609020204030204" pitchFamily="49" charset="0"/>
                  </a:rPr>
                  <a:t>paddle_h</a:t>
                </a:r>
                <a:endParaRPr lang="en-US" sz="1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9462848-6B3E-494A-BB88-CBA4BC05322C}"/>
                  </a:ext>
                </a:extLst>
              </p:cNvPr>
              <p:cNvSpPr/>
              <p:nvPr/>
            </p:nvSpPr>
            <p:spPr>
              <a:xfrm>
                <a:off x="6412019" y="2445880"/>
                <a:ext cx="1477401" cy="1486601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96C460E-AB99-4136-BD51-BCC7B35A07D1}"/>
                  </a:ext>
                </a:extLst>
              </p:cNvPr>
              <p:cNvSpPr txBox="1"/>
              <p:nvPr/>
            </p:nvSpPr>
            <p:spPr>
              <a:xfrm>
                <a:off x="7495183" y="2008691"/>
                <a:ext cx="15440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onsolas" panose="020B0609020204030204" pitchFamily="49" charset="0"/>
                  </a:rPr>
                  <a:t>(</a:t>
                </a:r>
                <a:r>
                  <a:rPr lang="en-US" sz="1200" dirty="0" err="1">
                    <a:latin typeface="Consolas" panose="020B0609020204030204" pitchFamily="49" charset="0"/>
                  </a:rPr>
                  <a:t>ball_x</a:t>
                </a:r>
                <a:r>
                  <a:rPr lang="en-US" sz="1200" dirty="0">
                    <a:latin typeface="Consolas" panose="020B0609020204030204" pitchFamily="49" charset="0"/>
                  </a:rPr>
                  <a:t>, </a:t>
                </a:r>
                <a:r>
                  <a:rPr lang="en-US" sz="1200" dirty="0" err="1">
                    <a:latin typeface="Consolas" panose="020B0609020204030204" pitchFamily="49" charset="0"/>
                  </a:rPr>
                  <a:t>ball_y</a:t>
                </a:r>
                <a:r>
                  <a:rPr lang="en-US" sz="1200" dirty="0">
                    <a:latin typeface="Consolas" panose="020B0609020204030204" pitchFamily="49" charset="0"/>
                  </a:rPr>
                  <a:t>)</a:t>
                </a: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681CD50-4851-4745-A9E8-9A4AD2C90E48}"/>
                  </a:ext>
                </a:extLst>
              </p:cNvPr>
              <p:cNvSpPr/>
              <p:nvPr/>
            </p:nvSpPr>
            <p:spPr>
              <a:xfrm>
                <a:off x="6050455" y="2154154"/>
                <a:ext cx="1469533" cy="298534"/>
              </a:xfrm>
              <a:custGeom>
                <a:avLst/>
                <a:gdLst>
                  <a:gd name="connsiteX0" fmla="*/ 1469533 w 1469533"/>
                  <a:gd name="connsiteY0" fmla="*/ 36596 h 298534"/>
                  <a:gd name="connsiteX1" fmla="*/ 40783 w 1469533"/>
                  <a:gd name="connsiteY1" fmla="*/ 22309 h 298534"/>
                  <a:gd name="connsiteX2" fmla="*/ 359870 w 1469533"/>
                  <a:gd name="connsiteY2" fmla="*/ 298534 h 298534"/>
                  <a:gd name="connsiteX3" fmla="*/ 359870 w 1469533"/>
                  <a:gd name="connsiteY3" fmla="*/ 298534 h 298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9533" h="298534">
                    <a:moveTo>
                      <a:pt x="1469533" y="36596"/>
                    </a:moveTo>
                    <a:cubicBezTo>
                      <a:pt x="847630" y="7624"/>
                      <a:pt x="225727" y="-21347"/>
                      <a:pt x="40783" y="22309"/>
                    </a:cubicBezTo>
                    <a:cubicBezTo>
                      <a:pt x="-144161" y="65965"/>
                      <a:pt x="359870" y="298534"/>
                      <a:pt x="359870" y="298534"/>
                    </a:cubicBezTo>
                    <a:lnTo>
                      <a:pt x="359870" y="298534"/>
                    </a:lnTo>
                  </a:path>
                </a:pathLst>
              </a:cu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4245F2-504A-4A00-89A1-2A8AF61958B1}"/>
                  </a:ext>
                </a:extLst>
              </p:cNvPr>
              <p:cNvSpPr txBox="1"/>
              <p:nvPr/>
            </p:nvSpPr>
            <p:spPr>
              <a:xfrm>
                <a:off x="6717735" y="3932481"/>
                <a:ext cx="694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Consolas" panose="020B0609020204030204" pitchFamily="49" charset="0"/>
                  </a:rPr>
                  <a:t>ball_w</a:t>
                </a:r>
                <a:endParaRPr lang="en-US" sz="1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C0A43A6-1AE8-4F34-8928-C4034BF9BF68}"/>
                  </a:ext>
                </a:extLst>
              </p:cNvPr>
              <p:cNvSpPr txBox="1"/>
              <p:nvPr/>
            </p:nvSpPr>
            <p:spPr>
              <a:xfrm rot="16200000">
                <a:off x="7739250" y="3050680"/>
                <a:ext cx="694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Consolas" panose="020B0609020204030204" pitchFamily="49" charset="0"/>
                  </a:rPr>
                  <a:t>ball_h</a:t>
                </a:r>
                <a:endParaRPr lang="en-US" sz="1200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9E696CE-8BB6-4B00-AA35-E83695CD9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89940" y="3156559"/>
              <a:ext cx="1797485" cy="1340285"/>
            </a:xfrm>
            <a:prstGeom prst="straightConnector1">
              <a:avLst/>
            </a:prstGeom>
            <a:ln w="28575">
              <a:prstDash val="sysDash"/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320A3E-52F9-46E8-82B9-74C2968F34D9}"/>
                </a:ext>
              </a:extLst>
            </p:cNvPr>
            <p:cNvSpPr txBox="1"/>
            <p:nvPr/>
          </p:nvSpPr>
          <p:spPr>
            <a:xfrm>
              <a:off x="8248742" y="4465262"/>
              <a:ext cx="17139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(</a:t>
              </a:r>
              <a:r>
                <a:rPr lang="en-US" sz="1200" dirty="0" err="1">
                  <a:latin typeface="Consolas" panose="020B0609020204030204" pitchFamily="49" charset="0"/>
                </a:rPr>
                <a:t>ball_dx</a:t>
              </a:r>
              <a:r>
                <a:rPr lang="en-US" sz="1200" dirty="0">
                  <a:latin typeface="Consolas" panose="020B0609020204030204" pitchFamily="49" charset="0"/>
                </a:rPr>
                <a:t>, </a:t>
              </a:r>
              <a:r>
                <a:rPr lang="en-US" sz="1200" dirty="0" err="1">
                  <a:latin typeface="Consolas" panose="020B0609020204030204" pitchFamily="49" charset="0"/>
                </a:rPr>
                <a:t>ball_dy</a:t>
              </a:r>
              <a:r>
                <a:rPr lang="en-US" sz="1200" dirty="0">
                  <a:latin typeface="Consolas" panose="020B0609020204030204" pitchFamily="49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8041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3BE805DD-0497-4ADE-9259-95F172B22C8D}"/>
              </a:ext>
            </a:extLst>
          </p:cNvPr>
          <p:cNvSpPr/>
          <p:nvPr/>
        </p:nvSpPr>
        <p:spPr>
          <a:xfrm>
            <a:off x="2311052" y="1960323"/>
            <a:ext cx="7722296" cy="3012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E6F3F2-D71E-4B88-B8A9-17D64B86F0E4}"/>
              </a:ext>
            </a:extLst>
          </p:cNvPr>
          <p:cNvSpPr/>
          <p:nvPr/>
        </p:nvSpPr>
        <p:spPr>
          <a:xfrm>
            <a:off x="5329825" y="2611677"/>
            <a:ext cx="1810011" cy="11837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scale</a:t>
            </a:r>
          </a:p>
        </p:txBody>
      </p:sp>
      <p:pic>
        <p:nvPicPr>
          <p:cNvPr id="1026" name="Picture 2" descr="bug">
            <a:extLst>
              <a:ext uri="{FF2B5EF4-FFF2-40B4-BE49-F238E27FC236}">
                <a16:creationId xmlns:a16="http://schemas.microsoft.com/office/drawing/2014/main" id="{D982902C-A2CB-4DA1-9E85-A98C646AD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658" y="3572594"/>
            <a:ext cx="1232248" cy="83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168356-691E-4BE2-829B-2ED06C6DC375}"/>
              </a:ext>
            </a:extLst>
          </p:cNvPr>
          <p:cNvCxnSpPr>
            <a:cxnSpLocks/>
            <a:stCxn id="1026" idx="3"/>
          </p:cNvCxnSpPr>
          <p:nvPr/>
        </p:nvCxnSpPr>
        <p:spPr>
          <a:xfrm flipV="1">
            <a:off x="4164906" y="3572594"/>
            <a:ext cx="1164919" cy="4195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AE6245B-381F-4C95-8BA0-3F6A79F81DBD}"/>
              </a:ext>
            </a:extLst>
          </p:cNvPr>
          <p:cNvSpPr txBox="1"/>
          <p:nvPr/>
        </p:nvSpPr>
        <p:spPr>
          <a:xfrm>
            <a:off x="3507473" y="2713797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scaled_w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CD85FA-C6A2-49E9-B025-D4A7B47A0B09}"/>
              </a:ext>
            </a:extLst>
          </p:cNvPr>
          <p:cNvSpPr txBox="1"/>
          <p:nvPr/>
        </p:nvSpPr>
        <p:spPr>
          <a:xfrm>
            <a:off x="3507474" y="3018865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scaled_h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6EDDC7-441C-46D7-96C4-1AEF5EF1D52D}"/>
              </a:ext>
            </a:extLst>
          </p:cNvPr>
          <p:cNvCxnSpPr>
            <a:stCxn id="23" idx="3"/>
          </p:cNvCxnSpPr>
          <p:nvPr/>
        </p:nvCxnSpPr>
        <p:spPr>
          <a:xfrm>
            <a:off x="4487228" y="2867686"/>
            <a:ext cx="84259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31CD2C89-31D9-41E9-9FCA-78AF9ABA5ED5}"/>
              </a:ext>
            </a:extLst>
          </p:cNvPr>
          <p:cNvCxnSpPr>
            <a:cxnSpLocks/>
            <a:stCxn id="25" idx="3"/>
            <a:endCxn id="3" idx="1"/>
          </p:cNvCxnSpPr>
          <p:nvPr/>
        </p:nvCxnSpPr>
        <p:spPr>
          <a:xfrm>
            <a:off x="4487229" y="3172754"/>
            <a:ext cx="842596" cy="307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bug">
            <a:extLst>
              <a:ext uri="{FF2B5EF4-FFF2-40B4-BE49-F238E27FC236}">
                <a16:creationId xmlns:a16="http://schemas.microsoft.com/office/drawing/2014/main" id="{17ACE82E-BDCD-453B-8FEB-7DCEB3FAC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78" y="2690078"/>
            <a:ext cx="1517739" cy="103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AE345EF0-5ED7-4171-880C-FE7ED46C2622}"/>
              </a:ext>
            </a:extLst>
          </p:cNvPr>
          <p:cNvCxnSpPr>
            <a:cxnSpLocks/>
            <a:stCxn id="3" idx="3"/>
            <a:endCxn id="34" idx="1"/>
          </p:cNvCxnSpPr>
          <p:nvPr/>
        </p:nvCxnSpPr>
        <p:spPr>
          <a:xfrm>
            <a:off x="7139836" y="3203532"/>
            <a:ext cx="670142" cy="32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DCCBB24-A8DE-434A-B4AB-27591CAD6E26}"/>
              </a:ext>
            </a:extLst>
          </p:cNvPr>
          <p:cNvSpPr txBox="1"/>
          <p:nvPr/>
        </p:nvSpPr>
        <p:spPr>
          <a:xfrm>
            <a:off x="7950038" y="2382301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scaled_w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4FD4C3-FCEA-4826-BE5D-ED178CAA9DEC}"/>
              </a:ext>
            </a:extLst>
          </p:cNvPr>
          <p:cNvSpPr txBox="1"/>
          <p:nvPr/>
        </p:nvSpPr>
        <p:spPr>
          <a:xfrm rot="5400000">
            <a:off x="9038798" y="3064852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scaled_h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26FC8B-1549-4A6C-95AF-E46919588F46}"/>
              </a:ext>
            </a:extLst>
          </p:cNvPr>
          <p:cNvSpPr txBox="1"/>
          <p:nvPr/>
        </p:nvSpPr>
        <p:spPr>
          <a:xfrm>
            <a:off x="2853328" y="4432847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original_image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05A55A-C957-48F4-BD9A-CDE962BF3BBC}"/>
              </a:ext>
            </a:extLst>
          </p:cNvPr>
          <p:cNvSpPr txBox="1"/>
          <p:nvPr/>
        </p:nvSpPr>
        <p:spPr>
          <a:xfrm>
            <a:off x="7759997" y="3716978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scaled_image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188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640AB0D-5B0D-4040-AE51-6F04B6303B9D}"/>
              </a:ext>
            </a:extLst>
          </p:cNvPr>
          <p:cNvSpPr/>
          <p:nvPr/>
        </p:nvSpPr>
        <p:spPr>
          <a:xfrm>
            <a:off x="958241" y="1515649"/>
            <a:ext cx="9237945" cy="33632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B40E7AB-6368-4F7C-A2A9-010ABCB29027}"/>
              </a:ext>
            </a:extLst>
          </p:cNvPr>
          <p:cNvGrpSpPr/>
          <p:nvPr/>
        </p:nvGrpSpPr>
        <p:grpSpPr>
          <a:xfrm>
            <a:off x="1020871" y="1569185"/>
            <a:ext cx="9137737" cy="3240810"/>
            <a:chOff x="1020871" y="1569185"/>
            <a:chExt cx="9137737" cy="3240810"/>
          </a:xfrm>
        </p:grpSpPr>
        <p:pic>
          <p:nvPicPr>
            <p:cNvPr id="16" name="Picture 2" descr="bug">
              <a:extLst>
                <a:ext uri="{FF2B5EF4-FFF2-40B4-BE49-F238E27FC236}">
                  <a16:creationId xmlns:a16="http://schemas.microsoft.com/office/drawing/2014/main" id="{EC8190D2-52C4-4FED-9C88-1FE823DC20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871" y="1938517"/>
              <a:ext cx="4217288" cy="2871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7984C90-86FF-4225-87A8-152135527DDA}"/>
                </a:ext>
              </a:extLst>
            </p:cNvPr>
            <p:cNvSpPr/>
            <p:nvPr/>
          </p:nvSpPr>
          <p:spPr>
            <a:xfrm>
              <a:off x="7509353" y="2549047"/>
              <a:ext cx="2649255" cy="177869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8448DE6-973F-4E09-8B9A-4112C57D495A}"/>
                </a:ext>
              </a:extLst>
            </p:cNvPr>
            <p:cNvSpPr txBox="1"/>
            <p:nvPr/>
          </p:nvSpPr>
          <p:spPr>
            <a:xfrm>
              <a:off x="7509353" y="2146684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</a:rPr>
                <a:t>scaled_image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3CEDA6-989A-43D5-AA53-451A651BF086}"/>
                </a:ext>
              </a:extLst>
            </p:cNvPr>
            <p:cNvSpPr txBox="1"/>
            <p:nvPr/>
          </p:nvSpPr>
          <p:spPr>
            <a:xfrm>
              <a:off x="7847556" y="3108171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</a:rPr>
                <a:t>(</a:t>
              </a:r>
              <a:r>
                <a:rPr lang="en-US" sz="1400" dirty="0" err="1">
                  <a:latin typeface="Consolas" panose="020B0609020204030204" pitchFamily="49" charset="0"/>
                </a:rPr>
                <a:t>x,y</a:t>
              </a:r>
              <a:r>
                <a:rPr lang="en-US" sz="1400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F9C12F-2501-43AB-85E3-596E11746BE5}"/>
                </a:ext>
              </a:extLst>
            </p:cNvPr>
            <p:cNvSpPr/>
            <p:nvPr/>
          </p:nvSpPr>
          <p:spPr>
            <a:xfrm flipV="1">
              <a:off x="8141918" y="3137770"/>
              <a:ext cx="50104" cy="518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294905B-F5D9-4B6A-89A8-D1C855E9D9CD}"/>
                </a:ext>
              </a:extLst>
            </p:cNvPr>
            <p:cNvSpPr/>
            <p:nvPr/>
          </p:nvSpPr>
          <p:spPr>
            <a:xfrm>
              <a:off x="2010427" y="2258038"/>
              <a:ext cx="6156543" cy="898521"/>
            </a:xfrm>
            <a:custGeom>
              <a:avLst/>
              <a:gdLst>
                <a:gd name="connsiteX0" fmla="*/ 6156543 w 6156543"/>
                <a:gd name="connsiteY0" fmla="*/ 898521 h 898521"/>
                <a:gd name="connsiteX1" fmla="*/ 1960324 w 6156543"/>
                <a:gd name="connsiteY1" fmla="*/ 2910 h 898521"/>
                <a:gd name="connsiteX2" fmla="*/ 0 w 6156543"/>
                <a:gd name="connsiteY2" fmla="*/ 591633 h 898521"/>
                <a:gd name="connsiteX3" fmla="*/ 0 w 6156543"/>
                <a:gd name="connsiteY3" fmla="*/ 591633 h 89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56543" h="898521">
                  <a:moveTo>
                    <a:pt x="6156543" y="898521"/>
                  </a:moveTo>
                  <a:cubicBezTo>
                    <a:pt x="4571478" y="476289"/>
                    <a:pt x="2986414" y="54058"/>
                    <a:pt x="1960324" y="2910"/>
                  </a:cubicBezTo>
                  <a:cubicBezTo>
                    <a:pt x="934234" y="-48238"/>
                    <a:pt x="0" y="591633"/>
                    <a:pt x="0" y="591633"/>
                  </a:cubicBezTo>
                  <a:lnTo>
                    <a:pt x="0" y="591633"/>
                  </a:ln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3C41F92-A3E4-455D-8292-50FE90F4F0CD}"/>
                </a:ext>
              </a:extLst>
            </p:cNvPr>
            <p:cNvSpPr txBox="1"/>
            <p:nvPr/>
          </p:nvSpPr>
          <p:spPr>
            <a:xfrm>
              <a:off x="1020871" y="1569185"/>
              <a:ext cx="1576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</a:rPr>
                <a:t>original_image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837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75140" y="1678488"/>
            <a:ext cx="3331923" cy="1465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75140" y="1691014"/>
            <a:ext cx="3313134" cy="143423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 rot="5400000">
            <a:off x="4622448" y="1596724"/>
            <a:ext cx="237305" cy="33319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03107" y="3338187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width</a:t>
            </a:r>
          </a:p>
        </p:txBody>
      </p:sp>
      <p:sp>
        <p:nvSpPr>
          <p:cNvPr id="8" name="Right Brace 7"/>
          <p:cNvSpPr/>
          <p:nvPr/>
        </p:nvSpPr>
        <p:spPr>
          <a:xfrm>
            <a:off x="6407062" y="1691014"/>
            <a:ext cx="312024" cy="14530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6567986" y="2279024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height</a:t>
            </a:r>
          </a:p>
        </p:txBody>
      </p:sp>
      <p:sp>
        <p:nvSpPr>
          <p:cNvPr id="10" name="Freeform: Shape 9"/>
          <p:cNvSpPr/>
          <p:nvPr/>
        </p:nvSpPr>
        <p:spPr>
          <a:xfrm rot="11160472">
            <a:off x="2392471" y="1885167"/>
            <a:ext cx="801666" cy="200417"/>
          </a:xfrm>
          <a:custGeom>
            <a:avLst/>
            <a:gdLst>
              <a:gd name="connsiteX0" fmla="*/ 801666 w 801666"/>
              <a:gd name="connsiteY0" fmla="*/ 0 h 200417"/>
              <a:gd name="connsiteX1" fmla="*/ 457200 w 801666"/>
              <a:gd name="connsiteY1" fmla="*/ 125260 h 200417"/>
              <a:gd name="connsiteX2" fmla="*/ 256784 w 801666"/>
              <a:gd name="connsiteY2" fmla="*/ 6263 h 200417"/>
              <a:gd name="connsiteX3" fmla="*/ 0 w 801666"/>
              <a:gd name="connsiteY3" fmla="*/ 200417 h 200417"/>
              <a:gd name="connsiteX4" fmla="*/ 0 w 801666"/>
              <a:gd name="connsiteY4" fmla="*/ 200417 h 20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66" h="200417">
                <a:moveTo>
                  <a:pt x="801666" y="0"/>
                </a:moveTo>
                <a:cubicBezTo>
                  <a:pt x="674840" y="62108"/>
                  <a:pt x="548014" y="124216"/>
                  <a:pt x="457200" y="125260"/>
                </a:cubicBezTo>
                <a:cubicBezTo>
                  <a:pt x="366386" y="126304"/>
                  <a:pt x="332984" y="-6263"/>
                  <a:pt x="256784" y="6263"/>
                </a:cubicBezTo>
                <a:cubicBezTo>
                  <a:pt x="180584" y="18789"/>
                  <a:pt x="0" y="200417"/>
                  <a:pt x="0" y="200417"/>
                </a:cubicBezTo>
                <a:lnTo>
                  <a:pt x="0" y="200417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29056" y="1895255"/>
            <a:ext cx="1036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bounding box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2367419" y="2110636"/>
            <a:ext cx="832981" cy="891961"/>
          </a:xfrm>
          <a:custGeom>
            <a:avLst/>
            <a:gdLst>
              <a:gd name="connsiteX0" fmla="*/ 0 w 832981"/>
              <a:gd name="connsiteY0" fmla="*/ 0 h 891961"/>
              <a:gd name="connsiteX1" fmla="*/ 388307 w 832981"/>
              <a:gd name="connsiteY1" fmla="*/ 851769 h 891961"/>
              <a:gd name="connsiteX2" fmla="*/ 601249 w 832981"/>
              <a:gd name="connsiteY2" fmla="*/ 764087 h 891961"/>
              <a:gd name="connsiteX3" fmla="*/ 832981 w 832981"/>
              <a:gd name="connsiteY3" fmla="*/ 858032 h 891961"/>
              <a:gd name="connsiteX4" fmla="*/ 832981 w 832981"/>
              <a:gd name="connsiteY4" fmla="*/ 858032 h 89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81" h="891961">
                <a:moveTo>
                  <a:pt x="0" y="0"/>
                </a:moveTo>
                <a:cubicBezTo>
                  <a:pt x="144049" y="362210"/>
                  <a:pt x="288099" y="724421"/>
                  <a:pt x="388307" y="851769"/>
                </a:cubicBezTo>
                <a:cubicBezTo>
                  <a:pt x="488515" y="979117"/>
                  <a:pt x="527137" y="763043"/>
                  <a:pt x="601249" y="764087"/>
                </a:cubicBezTo>
                <a:cubicBezTo>
                  <a:pt x="675361" y="765131"/>
                  <a:pt x="832981" y="858032"/>
                  <a:pt x="832981" y="858032"/>
                </a:cubicBezTo>
                <a:lnTo>
                  <a:pt x="832981" y="858032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38925" y="1329180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x,y</a:t>
            </a:r>
            <a:r>
              <a:rPr lang="en-US" sz="1200" dirty="0"/>
              <a:t>)</a:t>
            </a:r>
          </a:p>
        </p:txBody>
      </p:sp>
      <p:sp>
        <p:nvSpPr>
          <p:cNvPr id="14" name="Freeform: Shape 13"/>
          <p:cNvSpPr/>
          <p:nvPr/>
        </p:nvSpPr>
        <p:spPr>
          <a:xfrm>
            <a:off x="2630466" y="1336364"/>
            <a:ext cx="438411" cy="357913"/>
          </a:xfrm>
          <a:custGeom>
            <a:avLst/>
            <a:gdLst>
              <a:gd name="connsiteX0" fmla="*/ 0 w 438411"/>
              <a:gd name="connsiteY0" fmla="*/ 110392 h 357913"/>
              <a:gd name="connsiteX1" fmla="*/ 319413 w 438411"/>
              <a:gd name="connsiteY1" fmla="*/ 10184 h 357913"/>
              <a:gd name="connsiteX2" fmla="*/ 269309 w 438411"/>
              <a:gd name="connsiteY2" fmla="*/ 329598 h 357913"/>
              <a:gd name="connsiteX3" fmla="*/ 438411 w 438411"/>
              <a:gd name="connsiteY3" fmla="*/ 342124 h 357913"/>
              <a:gd name="connsiteX4" fmla="*/ 438411 w 438411"/>
              <a:gd name="connsiteY4" fmla="*/ 342124 h 357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411" h="357913">
                <a:moveTo>
                  <a:pt x="0" y="110392"/>
                </a:moveTo>
                <a:cubicBezTo>
                  <a:pt x="137264" y="42021"/>
                  <a:pt x="274528" y="-26350"/>
                  <a:pt x="319413" y="10184"/>
                </a:cubicBezTo>
                <a:cubicBezTo>
                  <a:pt x="364298" y="46718"/>
                  <a:pt x="249476" y="274275"/>
                  <a:pt x="269309" y="329598"/>
                </a:cubicBezTo>
                <a:cubicBezTo>
                  <a:pt x="289142" y="384921"/>
                  <a:pt x="438411" y="342124"/>
                  <a:pt x="438411" y="342124"/>
                </a:cubicBezTo>
                <a:lnTo>
                  <a:pt x="438411" y="342124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0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3209" y="1542128"/>
            <a:ext cx="682668" cy="601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73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4316" y="126029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219" y="1260292"/>
            <a:ext cx="2013167" cy="14446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02276" y="177451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win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3356975" y="1653251"/>
            <a:ext cx="707721" cy="238238"/>
          </a:xfrm>
          <a:custGeom>
            <a:avLst/>
            <a:gdLst>
              <a:gd name="connsiteX0" fmla="*/ 0 w 707721"/>
              <a:gd name="connsiteY0" fmla="*/ 206864 h 238238"/>
              <a:gd name="connsiteX1" fmla="*/ 225469 w 707721"/>
              <a:gd name="connsiteY1" fmla="*/ 185 h 238238"/>
              <a:gd name="connsiteX2" fmla="*/ 457200 w 707721"/>
              <a:gd name="connsiteY2" fmla="*/ 238179 h 238238"/>
              <a:gd name="connsiteX3" fmla="*/ 707721 w 707721"/>
              <a:gd name="connsiteY3" fmla="*/ 25237 h 238238"/>
              <a:gd name="connsiteX4" fmla="*/ 707721 w 707721"/>
              <a:gd name="connsiteY4" fmla="*/ 25237 h 23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721" h="238238">
                <a:moveTo>
                  <a:pt x="0" y="206864"/>
                </a:moveTo>
                <a:cubicBezTo>
                  <a:pt x="74634" y="100915"/>
                  <a:pt x="149269" y="-5034"/>
                  <a:pt x="225469" y="185"/>
                </a:cubicBezTo>
                <a:cubicBezTo>
                  <a:pt x="301669" y="5404"/>
                  <a:pt x="376825" y="234004"/>
                  <a:pt x="457200" y="238179"/>
                </a:cubicBezTo>
                <a:cubicBezTo>
                  <a:pt x="537575" y="242354"/>
                  <a:pt x="707721" y="25237"/>
                  <a:pt x="707721" y="25237"/>
                </a:cubicBezTo>
                <a:lnTo>
                  <a:pt x="707721" y="25237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3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202499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4354883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80407" y="11336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0558" y="173485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8800" y="14878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64812" y="112316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27544" y="171985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8797" y="141060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1.4142…</a:t>
            </a:r>
          </a:p>
        </p:txBody>
      </p:sp>
      <p:cxnSp>
        <p:nvCxnSpPr>
          <p:cNvPr id="16" name="Straight Arrow Connector 15"/>
          <p:cNvCxnSpPr>
            <a:endCxn id="8" idx="1"/>
          </p:cNvCxnSpPr>
          <p:nvPr/>
        </p:nvCxnSpPr>
        <p:spPr>
          <a:xfrm>
            <a:off x="1943621" y="1272105"/>
            <a:ext cx="2736937" cy="601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 flipV="1">
            <a:off x="1812014" y="1261667"/>
            <a:ext cx="3352798" cy="36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2" idx="1"/>
          </p:cNvCxnSpPr>
          <p:nvPr/>
        </p:nvCxnSpPr>
        <p:spPr>
          <a:xfrm flipV="1">
            <a:off x="2590758" y="1549105"/>
            <a:ext cx="2568039" cy="30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34779" y="2484483"/>
            <a:ext cx="56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Range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12014" y="2484484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319008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202499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4354883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80407" y="1033398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“Hello World”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8800" y="14878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2871" y="187017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3.14159</a:t>
            </a:r>
          </a:p>
        </p:txBody>
      </p:sp>
      <p:cxnSp>
        <p:nvCxnSpPr>
          <p:cNvPr id="16" name="Straight Arrow Connector 15"/>
          <p:cNvCxnSpPr>
            <a:cxnSpLocks/>
            <a:stCxn id="6" idx="3"/>
          </p:cNvCxnSpPr>
          <p:nvPr/>
        </p:nvCxnSpPr>
        <p:spPr>
          <a:xfrm>
            <a:off x="2969542" y="1171898"/>
            <a:ext cx="2195270" cy="36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9" idx="3"/>
          </p:cNvCxnSpPr>
          <p:nvPr/>
        </p:nvCxnSpPr>
        <p:spPr>
          <a:xfrm>
            <a:off x="1818426" y="1626348"/>
            <a:ext cx="3346386" cy="4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1" idx="3"/>
          </p:cNvCxnSpPr>
          <p:nvPr/>
        </p:nvCxnSpPr>
        <p:spPr>
          <a:xfrm flipV="1">
            <a:off x="2662252" y="1578279"/>
            <a:ext cx="2502560" cy="43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34779" y="2484483"/>
            <a:ext cx="56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Range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12014" y="2484484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Domain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076013" y="2712542"/>
            <a:ext cx="1833963" cy="1744250"/>
            <a:chOff x="3400816" y="2871591"/>
            <a:chExt cx="2852804" cy="2852804"/>
          </a:xfrm>
        </p:grpSpPr>
        <p:pic>
          <p:nvPicPr>
            <p:cNvPr id="19" name="Graphic 18" descr="Laptop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00816" y="2871591"/>
              <a:ext cx="2852804" cy="2852804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3977360" y="3651662"/>
              <a:ext cx="11192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Hello World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7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3.14159</a:t>
              </a:r>
            </a:p>
          </p:txBody>
        </p:sp>
      </p:grpSp>
      <p:sp>
        <p:nvSpPr>
          <p:cNvPr id="26" name="Freeform: Shape 25"/>
          <p:cNvSpPr/>
          <p:nvPr/>
        </p:nvSpPr>
        <p:spPr>
          <a:xfrm>
            <a:off x="3187874" y="2116899"/>
            <a:ext cx="560151" cy="889348"/>
          </a:xfrm>
          <a:custGeom>
            <a:avLst/>
            <a:gdLst>
              <a:gd name="connsiteX0" fmla="*/ 0 w 560151"/>
              <a:gd name="connsiteY0" fmla="*/ 0 h 889348"/>
              <a:gd name="connsiteX1" fmla="*/ 557408 w 560151"/>
              <a:gd name="connsiteY1" fmla="*/ 369517 h 889348"/>
              <a:gd name="connsiteX2" fmla="*/ 212942 w 560151"/>
              <a:gd name="connsiteY2" fmla="*/ 601249 h 889348"/>
              <a:gd name="connsiteX3" fmla="*/ 194153 w 560151"/>
              <a:gd name="connsiteY3" fmla="*/ 889348 h 889348"/>
              <a:gd name="connsiteX4" fmla="*/ 194153 w 560151"/>
              <a:gd name="connsiteY4" fmla="*/ 889348 h 88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151" h="889348">
                <a:moveTo>
                  <a:pt x="0" y="0"/>
                </a:moveTo>
                <a:cubicBezTo>
                  <a:pt x="260959" y="134654"/>
                  <a:pt x="521918" y="269309"/>
                  <a:pt x="557408" y="369517"/>
                </a:cubicBezTo>
                <a:cubicBezTo>
                  <a:pt x="592898" y="469725"/>
                  <a:pt x="273484" y="514611"/>
                  <a:pt x="212942" y="601249"/>
                </a:cubicBezTo>
                <a:cubicBezTo>
                  <a:pt x="152400" y="687887"/>
                  <a:pt x="194153" y="889348"/>
                  <a:pt x="194153" y="889348"/>
                </a:cubicBezTo>
                <a:lnTo>
                  <a:pt x="194153" y="889348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i="1" dirty="0"/>
              <a:t>Side effect</a:t>
            </a:r>
            <a:br>
              <a:rPr lang="en-US" sz="1000" i="1" dirty="0"/>
            </a:b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45750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9748" y="1684751"/>
            <a:ext cx="1221288" cy="620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f2c(f)</a:t>
            </a:r>
          </a:p>
        </p:txBody>
      </p:sp>
      <p:cxnSp>
        <p:nvCxnSpPr>
          <p:cNvPr id="6" name="Straight Arrow Connector 5"/>
          <p:cNvCxnSpPr>
            <a:cxnSpLocks/>
            <a:endCxn id="4" idx="1"/>
          </p:cNvCxnSpPr>
          <p:nvPr/>
        </p:nvCxnSpPr>
        <p:spPr>
          <a:xfrm>
            <a:off x="3569918" y="1994770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4" idx="3"/>
          </p:cNvCxnSpPr>
          <p:nvPr/>
        </p:nvCxnSpPr>
        <p:spPr>
          <a:xfrm>
            <a:off x="5311036" y="1994770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82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2DAF1B-E250-4E84-8A06-EF75A2A6F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246697"/>
              </p:ext>
            </p:extLst>
          </p:nvPr>
        </p:nvGraphicFramePr>
        <p:xfrm>
          <a:off x="2032001" y="719667"/>
          <a:ext cx="1800963" cy="1184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0321">
                  <a:extLst>
                    <a:ext uri="{9D8B030D-6E8A-4147-A177-3AD203B41FA5}">
                      <a16:colId xmlns:a16="http://schemas.microsoft.com/office/drawing/2014/main" val="2083162616"/>
                    </a:ext>
                  </a:extLst>
                </a:gridCol>
                <a:gridCol w="600321">
                  <a:extLst>
                    <a:ext uri="{9D8B030D-6E8A-4147-A177-3AD203B41FA5}">
                      <a16:colId xmlns:a16="http://schemas.microsoft.com/office/drawing/2014/main" val="379680471"/>
                    </a:ext>
                  </a:extLst>
                </a:gridCol>
                <a:gridCol w="600321">
                  <a:extLst>
                    <a:ext uri="{9D8B030D-6E8A-4147-A177-3AD203B41FA5}">
                      <a16:colId xmlns:a16="http://schemas.microsoft.com/office/drawing/2014/main" val="3600828791"/>
                    </a:ext>
                  </a:extLst>
                </a:gridCol>
              </a:tblGrid>
              <a:tr h="3947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945909"/>
                  </a:ext>
                </a:extLst>
              </a:tr>
              <a:tr h="3947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057648"/>
                  </a:ext>
                </a:extLst>
              </a:tr>
              <a:tr h="3947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4892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624A796-A0EC-4725-A447-7BFB1ABE45C6}"/>
              </a:ext>
            </a:extLst>
          </p:cNvPr>
          <p:cNvSpPr txBox="1"/>
          <p:nvPr/>
        </p:nvSpPr>
        <p:spPr>
          <a:xfrm>
            <a:off x="2032001" y="2686833"/>
            <a:ext cx="1311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 at 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9DB3B6B4-21D4-461C-85A4-2994CC3E277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94773" y="1775566"/>
            <a:ext cx="1359073" cy="463462"/>
          </a:xfrm>
          <a:prstGeom prst="curvedConnector3">
            <a:avLst>
              <a:gd name="adj1" fmla="val 39862"/>
            </a:avLst>
          </a:prstGeom>
          <a:ln w="12700">
            <a:solidFill>
              <a:schemeClr val="accent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95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250789-430D-470D-9A9F-007CFCB354FA}"/>
              </a:ext>
            </a:extLst>
          </p:cNvPr>
          <p:cNvSpPr/>
          <p:nvPr/>
        </p:nvSpPr>
        <p:spPr>
          <a:xfrm>
            <a:off x="4252586" y="2530258"/>
            <a:ext cx="1221288" cy="620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move(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x,y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550398-B26B-4DCA-9B66-384E44861B2A}"/>
              </a:ext>
            </a:extLst>
          </p:cNvPr>
          <p:cNvCxnSpPr>
            <a:cxnSpLocks/>
          </p:cNvCxnSpPr>
          <p:nvPr/>
        </p:nvCxnSpPr>
        <p:spPr>
          <a:xfrm>
            <a:off x="3732756" y="2687877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F32D70-E769-4059-A2BA-62007CAD475E}"/>
              </a:ext>
            </a:extLst>
          </p:cNvPr>
          <p:cNvCxnSpPr>
            <a:cxnSpLocks/>
          </p:cNvCxnSpPr>
          <p:nvPr/>
        </p:nvCxnSpPr>
        <p:spPr>
          <a:xfrm>
            <a:off x="5473874" y="2710102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E68AB3-47F8-44DA-AB26-6B4110CC160E}"/>
              </a:ext>
            </a:extLst>
          </p:cNvPr>
          <p:cNvCxnSpPr>
            <a:cxnSpLocks/>
          </p:cNvCxnSpPr>
          <p:nvPr/>
        </p:nvCxnSpPr>
        <p:spPr>
          <a:xfrm>
            <a:off x="3732756" y="2992677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6437DD-3429-4189-B3FE-0BEBB08DE0E8}"/>
              </a:ext>
            </a:extLst>
          </p:cNvPr>
          <p:cNvCxnSpPr>
            <a:cxnSpLocks/>
          </p:cNvCxnSpPr>
          <p:nvPr/>
        </p:nvCxnSpPr>
        <p:spPr>
          <a:xfrm>
            <a:off x="5473874" y="3027602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A6EDAE-8B6E-42B4-84E3-8F8A68572578}"/>
              </a:ext>
            </a:extLst>
          </p:cNvPr>
          <p:cNvSpPr txBox="1"/>
          <p:nvPr/>
        </p:nvSpPr>
        <p:spPr>
          <a:xfrm>
            <a:off x="3546475" y="254937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50ADD5-D522-43A1-B8A8-B1A4A6FF269A}"/>
              </a:ext>
            </a:extLst>
          </p:cNvPr>
          <p:cNvSpPr txBox="1"/>
          <p:nvPr/>
        </p:nvSpPr>
        <p:spPr>
          <a:xfrm>
            <a:off x="3546475" y="28446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1A4EEA-B16C-408E-A3A2-DDFA887507B5}"/>
              </a:ext>
            </a:extLst>
          </p:cNvPr>
          <p:cNvSpPr txBox="1"/>
          <p:nvPr/>
        </p:nvSpPr>
        <p:spPr>
          <a:xfrm>
            <a:off x="5940425" y="25652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21E6E8-2CF0-4629-AFC5-E0C431D756D5}"/>
              </a:ext>
            </a:extLst>
          </p:cNvPr>
          <p:cNvSpPr txBox="1"/>
          <p:nvPr/>
        </p:nvSpPr>
        <p:spPr>
          <a:xfrm>
            <a:off x="5940425" y="286052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387331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1CAC153-F764-4501-A296-0688402A7469}"/>
              </a:ext>
            </a:extLst>
          </p:cNvPr>
          <p:cNvSpPr/>
          <p:nvPr/>
        </p:nvSpPr>
        <p:spPr>
          <a:xfrm>
            <a:off x="2624811" y="1026959"/>
            <a:ext cx="6068562" cy="5347539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Graphic 17" descr="Pin">
            <a:extLst>
              <a:ext uri="{FF2B5EF4-FFF2-40B4-BE49-F238E27FC236}">
                <a16:creationId xmlns:a16="http://schemas.microsoft.com/office/drawing/2014/main" id="{76B6DAD5-2873-4521-8843-0E7227B5C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046056" y="3115894"/>
            <a:ext cx="217306" cy="217306"/>
          </a:xfrm>
          <a:prstGeom prst="rect">
            <a:avLst/>
          </a:prstGeom>
        </p:spPr>
      </p:pic>
      <p:pic>
        <p:nvPicPr>
          <p:cNvPr id="20" name="Graphic 19" descr="Hike">
            <a:extLst>
              <a:ext uri="{FF2B5EF4-FFF2-40B4-BE49-F238E27FC236}">
                <a16:creationId xmlns:a16="http://schemas.microsoft.com/office/drawing/2014/main" id="{869DEEFC-146F-4B50-81D0-06B02AEB7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7306" y="5120015"/>
            <a:ext cx="455112" cy="455112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EED76-80FD-477E-A96D-4980AF00F2FA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4588705" y="1026959"/>
            <a:ext cx="1070387" cy="4077664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FA9937A-F0E3-499B-AAE4-AB1A5BB91F06}"/>
                  </a:ext>
                </a:extLst>
              </p:cNvPr>
              <p:cNvSpPr txBox="1"/>
              <p:nvPr/>
            </p:nvSpPr>
            <p:spPr>
              <a:xfrm>
                <a:off x="5816751" y="470740"/>
                <a:ext cx="1932837" cy="562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FA9937A-F0E3-499B-AAE4-AB1A5BB91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751" y="470740"/>
                <a:ext cx="1932837" cy="562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AD348A9E-ABF4-463B-997C-CE0C93A6D2EA}"/>
              </a:ext>
            </a:extLst>
          </p:cNvPr>
          <p:cNvSpPr txBox="1"/>
          <p:nvPr/>
        </p:nvSpPr>
        <p:spPr>
          <a:xfrm>
            <a:off x="4626606" y="513497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68557CF-91E5-4273-A1D8-6DE7E0591C14}"/>
              </a:ext>
            </a:extLst>
          </p:cNvPr>
          <p:cNvSpPr/>
          <p:nvPr/>
        </p:nvSpPr>
        <p:spPr>
          <a:xfrm>
            <a:off x="4222334" y="5273898"/>
            <a:ext cx="158080" cy="1473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pic>
        <p:nvPicPr>
          <p:cNvPr id="32" name="Graphic 31" descr="Hike">
            <a:extLst>
              <a:ext uri="{FF2B5EF4-FFF2-40B4-BE49-F238E27FC236}">
                <a16:creationId xmlns:a16="http://schemas.microsoft.com/office/drawing/2014/main" id="{EBC4E31B-9A15-4DCB-B6C8-6C38907C1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4359" y="2997249"/>
            <a:ext cx="455112" cy="45511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651B5A12-AD31-47E0-B9DD-080F84FE0BDD}"/>
              </a:ext>
            </a:extLst>
          </p:cNvPr>
          <p:cNvSpPr/>
          <p:nvPr/>
        </p:nvSpPr>
        <p:spPr>
          <a:xfrm>
            <a:off x="5259387" y="3151132"/>
            <a:ext cx="158080" cy="1473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C1851A-B5D9-4DB3-BFCD-9831B8255249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5809471" y="3224805"/>
            <a:ext cx="2883902" cy="3149693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Pin">
            <a:extLst>
              <a:ext uri="{FF2B5EF4-FFF2-40B4-BE49-F238E27FC236}">
                <a16:creationId xmlns:a16="http://schemas.microsoft.com/office/drawing/2014/main" id="{663D9F8F-AB36-430C-9870-CDBF53FA9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142769" y="4525052"/>
            <a:ext cx="217306" cy="217306"/>
          </a:xfrm>
          <a:prstGeom prst="rect">
            <a:avLst/>
          </a:prstGeom>
        </p:spPr>
      </p:pic>
      <p:pic>
        <p:nvPicPr>
          <p:cNvPr id="40" name="Graphic 39" descr="Hike">
            <a:extLst>
              <a:ext uri="{FF2B5EF4-FFF2-40B4-BE49-F238E27FC236}">
                <a16:creationId xmlns:a16="http://schemas.microsoft.com/office/drawing/2014/main" id="{28CABD8B-B62E-40F5-AC3C-4FC82787C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0857" y="4471408"/>
            <a:ext cx="455112" cy="455112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F717513E-C4BA-4F1A-B756-0B11487BD914}"/>
              </a:ext>
            </a:extLst>
          </p:cNvPr>
          <p:cNvSpPr/>
          <p:nvPr/>
        </p:nvSpPr>
        <p:spPr>
          <a:xfrm>
            <a:off x="6685885" y="4625291"/>
            <a:ext cx="158080" cy="1473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9773806-BB25-4047-8F45-2F47A26F662C}"/>
                  </a:ext>
                </a:extLst>
              </p:cNvPr>
              <p:cNvSpPr txBox="1"/>
              <p:nvPr/>
            </p:nvSpPr>
            <p:spPr>
              <a:xfrm>
                <a:off x="2322000" y="2464408"/>
                <a:ext cx="1865126" cy="601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9773806-BB25-4047-8F45-2F47A26F6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000" y="2464408"/>
                <a:ext cx="1865126" cy="6013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4F23B97B-8973-48A3-B6D5-F506C909901C}"/>
              </a:ext>
            </a:extLst>
          </p:cNvPr>
          <p:cNvCxnSpPr>
            <a:cxnSpLocks/>
            <a:stCxn id="42" idx="3"/>
            <a:endCxn id="18" idx="2"/>
          </p:cNvCxnSpPr>
          <p:nvPr/>
        </p:nvCxnSpPr>
        <p:spPr>
          <a:xfrm>
            <a:off x="4187126" y="2765100"/>
            <a:ext cx="858930" cy="4594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loud 47">
            <a:extLst>
              <a:ext uri="{FF2B5EF4-FFF2-40B4-BE49-F238E27FC236}">
                <a16:creationId xmlns:a16="http://schemas.microsoft.com/office/drawing/2014/main" id="{E06835B9-94E2-4037-99FC-9AD54BE2D5D1}"/>
              </a:ext>
            </a:extLst>
          </p:cNvPr>
          <p:cNvSpPr/>
          <p:nvPr/>
        </p:nvSpPr>
        <p:spPr>
          <a:xfrm>
            <a:off x="175363" y="1778227"/>
            <a:ext cx="2449448" cy="105485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Midpoint of a line between hiker and tower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DC3198-79AA-4F8B-82FD-63C5BE461245}"/>
                  </a:ext>
                </a:extLst>
              </p:cNvPr>
              <p:cNvSpPr txBox="1"/>
              <p:nvPr/>
            </p:nvSpPr>
            <p:spPr>
              <a:xfrm>
                <a:off x="9277889" y="6067832"/>
                <a:ext cx="2660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DC3198-79AA-4F8B-82FD-63C5BE461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889" y="6067832"/>
                <a:ext cx="2660857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3B3C4FD-4E21-4C2B-8E6D-01FB92682186}"/>
                  </a:ext>
                </a:extLst>
              </p:cNvPr>
              <p:cNvSpPr txBox="1"/>
              <p:nvPr/>
            </p:nvSpPr>
            <p:spPr>
              <a:xfrm>
                <a:off x="-102807" y="6132247"/>
                <a:ext cx="2273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3B3C4FD-4E21-4C2B-8E6D-01FB92682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807" y="6132247"/>
                <a:ext cx="2273763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7D1111DF-27C1-40E2-A465-6EF5DC912F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7467" y="550769"/>
            <a:ext cx="476190" cy="4761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BE82725-F608-4EC4-BFDB-656AD5C88C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26620" y="6078818"/>
            <a:ext cx="476190" cy="4761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1ABF070-209C-40F2-9270-1B46252EA3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5374" y="6078818"/>
            <a:ext cx="476190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5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10814</TotalTime>
  <Words>280</Words>
  <Application>Microsoft Office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Harcourt</dc:creator>
  <cp:lastModifiedBy>Ed Harcourt</cp:lastModifiedBy>
  <cp:revision>64</cp:revision>
  <dcterms:created xsi:type="dcterms:W3CDTF">2017-05-27T01:57:32Z</dcterms:created>
  <dcterms:modified xsi:type="dcterms:W3CDTF">2017-07-21T03:08:45Z</dcterms:modified>
</cp:coreProperties>
</file>