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210" d="100"/>
          <a:sy n="210" d="100"/>
        </p:scale>
        <p:origin x="-1890" y="-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28EEF3-246B-4EEC-BE6D-2F11F00EB2A0}"/>
              </a:ext>
            </a:extLst>
          </p:cNvPr>
          <p:cNvGrpSpPr/>
          <p:nvPr/>
        </p:nvGrpSpPr>
        <p:grpSpPr>
          <a:xfrm>
            <a:off x="3517710" y="1875610"/>
            <a:ext cx="3639137" cy="2098704"/>
            <a:chOff x="3517710" y="1875610"/>
            <a:chExt cx="3639137" cy="2098704"/>
          </a:xfrm>
        </p:grpSpPr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828" y="2508284"/>
              <a:ext cx="1495949" cy="146603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6D9163-0A13-4A17-9D10-A8AA8DDFC01E}"/>
                </a:ext>
              </a:extLst>
            </p:cNvPr>
            <p:cNvSpPr/>
            <p:nvPr/>
          </p:nvSpPr>
          <p:spPr>
            <a:xfrm>
              <a:off x="3839227" y="1997250"/>
              <a:ext cx="1235601" cy="511033"/>
            </a:xfrm>
            <a:custGeom>
              <a:avLst/>
              <a:gdLst>
                <a:gd name="connsiteX0" fmla="*/ 0 w 1227551"/>
                <a:gd name="connsiteY0" fmla="*/ 388957 h 470376"/>
                <a:gd name="connsiteX1" fmla="*/ 977031 w 1227551"/>
                <a:gd name="connsiteY1" fmla="*/ 650 h 470376"/>
                <a:gd name="connsiteX2" fmla="*/ 1227551 w 1227551"/>
                <a:gd name="connsiteY2" fmla="*/ 470376 h 4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551" h="470376">
                  <a:moveTo>
                    <a:pt x="0" y="388957"/>
                  </a:moveTo>
                  <a:cubicBezTo>
                    <a:pt x="386219" y="188018"/>
                    <a:pt x="772439" y="-12920"/>
                    <a:pt x="977031" y="650"/>
                  </a:cubicBezTo>
                  <a:cubicBezTo>
                    <a:pt x="1181623" y="14220"/>
                    <a:pt x="1223376" y="380606"/>
                    <a:pt x="1227551" y="47037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80F55-0356-4CD0-8354-A8E2BB960D52}"/>
                </a:ext>
              </a:extLst>
            </p:cNvPr>
            <p:cNvSpPr txBox="1"/>
            <p:nvPr/>
          </p:nvSpPr>
          <p:spPr>
            <a:xfrm>
              <a:off x="3517710" y="2350827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dirty="0" err="1"/>
                <a:t>x,y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4C5B8-77B2-4ACF-983C-471C21A79081}"/>
                </a:ext>
              </a:extLst>
            </p:cNvPr>
            <p:cNvCxnSpPr/>
            <p:nvPr/>
          </p:nvCxnSpPr>
          <p:spPr>
            <a:xfrm flipV="1">
              <a:off x="5822802" y="2136860"/>
              <a:ext cx="0" cy="110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FB4063-9E49-4A78-9A8B-F6B02FFCFBDD}"/>
                </a:ext>
              </a:extLst>
            </p:cNvPr>
            <p:cNvCxnSpPr>
              <a:cxnSpLocks/>
            </p:cNvCxnSpPr>
            <p:nvPr/>
          </p:nvCxnSpPr>
          <p:spPr>
            <a:xfrm>
              <a:off x="5822802" y="3241299"/>
              <a:ext cx="101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E22DAE-8792-4F03-B0E3-FFDA0EB25302}"/>
                </a:ext>
              </a:extLst>
            </p:cNvPr>
            <p:cNvSpPr txBox="1"/>
            <p:nvPr/>
          </p:nvSpPr>
          <p:spPr>
            <a:xfrm>
              <a:off x="6776615" y="307202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C331B-0CD2-44B1-8CB9-A6704214ED72}"/>
                </a:ext>
              </a:extLst>
            </p:cNvPr>
            <p:cNvSpPr txBox="1"/>
            <p:nvPr/>
          </p:nvSpPr>
          <p:spPr>
            <a:xfrm>
              <a:off x="5632686" y="187561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dy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FA31CD-CD5D-449C-A22D-CE4044B4A339}"/>
              </a:ext>
            </a:extLst>
          </p:cNvPr>
          <p:cNvGrpSpPr/>
          <p:nvPr/>
        </p:nvGrpSpPr>
        <p:grpSpPr>
          <a:xfrm>
            <a:off x="3470257" y="2530258"/>
            <a:ext cx="3105735" cy="910482"/>
            <a:chOff x="3470257" y="2530258"/>
            <a:chExt cx="3105735" cy="9104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50789-430D-470D-9A9F-007CFCB354FA}"/>
                </a:ext>
              </a:extLst>
            </p:cNvPr>
            <p:cNvSpPr/>
            <p:nvPr/>
          </p:nvSpPr>
          <p:spPr>
            <a:xfrm>
              <a:off x="4252585" y="2530258"/>
              <a:ext cx="1492745" cy="898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move(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x,y,dx,dy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550398-B26B-4DCA-9B66-384E44861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687877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F32D70-E769-4059-A2BA-62007CAD4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710102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68AB3-47F8-44DA-AB26-6B4110CC1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6437DD-3429-4189-B3FE-0BEBB08DE0E8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6EDAE-8B6E-42B4-84E3-8F8A68572578}"/>
                </a:ext>
              </a:extLst>
            </p:cNvPr>
            <p:cNvSpPr txBox="1"/>
            <p:nvPr/>
          </p:nvSpPr>
          <p:spPr>
            <a:xfrm>
              <a:off x="3546475" y="2549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0ADD5-D522-43A1-B8A8-B1A4A6FF269A}"/>
                </a:ext>
              </a:extLst>
            </p:cNvPr>
            <p:cNvSpPr txBox="1"/>
            <p:nvPr/>
          </p:nvSpPr>
          <p:spPr>
            <a:xfrm>
              <a:off x="3546475" y="27398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A4EEA-B16C-408E-A3A2-DDFA887507B5}"/>
                </a:ext>
              </a:extLst>
            </p:cNvPr>
            <p:cNvSpPr txBox="1"/>
            <p:nvPr/>
          </p:nvSpPr>
          <p:spPr>
            <a:xfrm>
              <a:off x="6216655" y="2565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1E6E8-2CF0-4629-AFC5-E0C431D756D5}"/>
                </a:ext>
              </a:extLst>
            </p:cNvPr>
            <p:cNvSpPr txBox="1"/>
            <p:nvPr/>
          </p:nvSpPr>
          <p:spPr>
            <a:xfrm>
              <a:off x="6216655" y="27176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980695-46EA-4278-86B9-7B435B17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111744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2CAFA5-CBBD-4C4D-B680-C7878CC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13396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B36A6B-2601-486E-BD15-8FE7F2E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155820-A09B-4B62-93DB-1AC0D784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6D222-06DD-4931-A7DB-4F077E3B8393}"/>
                </a:ext>
              </a:extLst>
            </p:cNvPr>
            <p:cNvSpPr txBox="1"/>
            <p:nvPr/>
          </p:nvSpPr>
          <p:spPr>
            <a:xfrm>
              <a:off x="3475020" y="29732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677CC-01F6-4E9C-97AF-4E215DE7FF6F}"/>
                </a:ext>
              </a:extLst>
            </p:cNvPr>
            <p:cNvSpPr txBox="1"/>
            <p:nvPr/>
          </p:nvSpPr>
          <p:spPr>
            <a:xfrm>
              <a:off x="3470257" y="316374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F56BD-85D0-471F-9780-69B31A502713}"/>
                </a:ext>
              </a:extLst>
            </p:cNvPr>
            <p:cNvSpPr txBox="1"/>
            <p:nvPr/>
          </p:nvSpPr>
          <p:spPr>
            <a:xfrm>
              <a:off x="6221408" y="298911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6F7C36-2C5B-4767-BB96-877434F4089B}"/>
                </a:ext>
              </a:extLst>
            </p:cNvPr>
            <p:cNvSpPr txBox="1"/>
            <p:nvPr/>
          </p:nvSpPr>
          <p:spPr>
            <a:xfrm>
              <a:off x="6216645" y="314151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0B58A-A772-49AE-8C8E-867D5CDC35F6}"/>
              </a:ext>
            </a:extLst>
          </p:cNvPr>
          <p:cNvSpPr/>
          <p:nvPr/>
        </p:nvSpPr>
        <p:spPr>
          <a:xfrm>
            <a:off x="3698543" y="1678675"/>
            <a:ext cx="3159766" cy="26749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    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D1C18D-2477-4BD9-AFB8-D58F42069127}"/>
              </a:ext>
            </a:extLst>
          </p:cNvPr>
          <p:cNvCxnSpPr>
            <a:cxnSpLocks/>
          </p:cNvCxnSpPr>
          <p:nvPr/>
        </p:nvCxnSpPr>
        <p:spPr>
          <a:xfrm>
            <a:off x="4995080" y="2365313"/>
            <a:ext cx="1863229" cy="46019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Picture 22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A77551B-E954-4D9B-8490-0E5174A79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19" y="2229069"/>
            <a:ext cx="253122" cy="2480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714E1ED5-E1C2-4C93-94B9-63BBBCE57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19" y="3161671"/>
            <a:ext cx="253122" cy="248060"/>
          </a:xfrm>
          <a:prstGeom prst="rect">
            <a:avLst/>
          </a:prstGeom>
          <a:ln>
            <a:noFill/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180B27-26E2-4664-A4A9-2B7C995628D2}"/>
              </a:ext>
            </a:extLst>
          </p:cNvPr>
          <p:cNvCxnSpPr/>
          <p:nvPr/>
        </p:nvCxnSpPr>
        <p:spPr>
          <a:xfrm>
            <a:off x="4995080" y="2353099"/>
            <a:ext cx="1020171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D5A413-3BEB-4C7E-9B15-0E382E804A85}"/>
              </a:ext>
            </a:extLst>
          </p:cNvPr>
          <p:cNvCxnSpPr/>
          <p:nvPr/>
        </p:nvCxnSpPr>
        <p:spPr>
          <a:xfrm>
            <a:off x="4004480" y="3290247"/>
            <a:ext cx="1020171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stealth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94B5D6-8D01-4476-BAA8-E8CDFE09DD9F}"/>
              </a:ext>
            </a:extLst>
          </p:cNvPr>
          <p:cNvCxnSpPr>
            <a:cxnSpLocks/>
          </p:cNvCxnSpPr>
          <p:nvPr/>
        </p:nvCxnSpPr>
        <p:spPr>
          <a:xfrm>
            <a:off x="4995080" y="2353099"/>
            <a:ext cx="0" cy="4724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05155B-1D2A-4347-BB70-F0C493D8A25E}"/>
              </a:ext>
            </a:extLst>
          </p:cNvPr>
          <p:cNvCxnSpPr/>
          <p:nvPr/>
        </p:nvCxnSpPr>
        <p:spPr>
          <a:xfrm>
            <a:off x="5000766" y="3285700"/>
            <a:ext cx="0" cy="4724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0BB302-A119-410C-BF8B-B03E2CB67D30}"/>
              </a:ext>
            </a:extLst>
          </p:cNvPr>
          <p:cNvCxnSpPr>
            <a:cxnSpLocks/>
          </p:cNvCxnSpPr>
          <p:nvPr/>
        </p:nvCxnSpPr>
        <p:spPr>
          <a:xfrm flipH="1">
            <a:off x="4995080" y="2825507"/>
            <a:ext cx="1863229" cy="46019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05083D-0B7B-4307-B6B2-69FA35BAC0FE}"/>
              </a:ext>
            </a:extLst>
          </p:cNvPr>
          <p:cNvSpPr txBox="1"/>
          <p:nvPr/>
        </p:nvSpPr>
        <p:spPr>
          <a:xfrm>
            <a:off x="5319188" y="208739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dx</a:t>
            </a:r>
            <a:endParaRPr lang="en-US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05702E-6AE5-48CE-BC9A-8A29D71B53A4}"/>
              </a:ext>
            </a:extLst>
          </p:cNvPr>
          <p:cNvSpPr txBox="1"/>
          <p:nvPr/>
        </p:nvSpPr>
        <p:spPr>
          <a:xfrm>
            <a:off x="4219018" y="325584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-dx</a:t>
            </a:r>
            <a:endParaRPr lang="en-US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05720F-7B71-4921-A832-9941990EF980}"/>
              </a:ext>
            </a:extLst>
          </p:cNvPr>
          <p:cNvSpPr txBox="1"/>
          <p:nvPr/>
        </p:nvSpPr>
        <p:spPr>
          <a:xfrm>
            <a:off x="4942746" y="334331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dy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16B6E3-C398-4E91-AA67-660345EA54A8}"/>
              </a:ext>
            </a:extLst>
          </p:cNvPr>
          <p:cNvSpPr txBox="1"/>
          <p:nvPr/>
        </p:nvSpPr>
        <p:spPr>
          <a:xfrm>
            <a:off x="4942746" y="242052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479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164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35</cp:revision>
  <dcterms:created xsi:type="dcterms:W3CDTF">2017-05-27T01:57:32Z</dcterms:created>
  <dcterms:modified xsi:type="dcterms:W3CDTF">2017-07-08T02:56:25Z</dcterms:modified>
</cp:coreProperties>
</file>