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340" d="100"/>
          <a:sy n="340" d="100"/>
        </p:scale>
        <p:origin x="-6162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ome&#10;&#10;Description generated with high confidence">
            <a:extLst>
              <a:ext uri="{FF2B5EF4-FFF2-40B4-BE49-F238E27FC236}">
                <a16:creationId xmlns:a16="http://schemas.microsoft.com/office/drawing/2014/main" id="{92EF8AAC-85D7-444A-B890-A21786CF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19" y="791458"/>
            <a:ext cx="179514" cy="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DAF1B-E250-4E84-8A06-EF75A2A6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6697"/>
              </p:ext>
            </p:extLst>
          </p:nvPr>
        </p:nvGraphicFramePr>
        <p:xfrm>
          <a:off x="2032001" y="719667"/>
          <a:ext cx="1800963" cy="1184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21">
                  <a:extLst>
                    <a:ext uri="{9D8B030D-6E8A-4147-A177-3AD203B41FA5}">
                      <a16:colId xmlns:a16="http://schemas.microsoft.com/office/drawing/2014/main" val="2083162616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79680471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600828791"/>
                    </a:ext>
                  </a:extLst>
                </a:gridCol>
              </a:tblGrid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5909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57648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89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4A796-A0EC-4725-A447-7BFB1ABE45C6}"/>
              </a:ext>
            </a:extLst>
          </p:cNvPr>
          <p:cNvSpPr txBox="1"/>
          <p:nvPr/>
        </p:nvSpPr>
        <p:spPr>
          <a:xfrm>
            <a:off x="2032001" y="2686833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at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B3B6B4-21D4-461C-85A4-2994CC3E2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4773" y="1775566"/>
            <a:ext cx="1359073" cy="463462"/>
          </a:xfrm>
          <a:prstGeom prst="curvedConnector3">
            <a:avLst>
              <a:gd name="adj1" fmla="val 39862"/>
            </a:avLst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250789-430D-470D-9A9F-007CFCB354FA}"/>
              </a:ext>
            </a:extLst>
          </p:cNvPr>
          <p:cNvSpPr/>
          <p:nvPr/>
        </p:nvSpPr>
        <p:spPr>
          <a:xfrm>
            <a:off x="4252586" y="2530258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move(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50398-B26B-4DCA-9B66-384E44861B2A}"/>
              </a:ext>
            </a:extLst>
          </p:cNvPr>
          <p:cNvCxnSpPr>
            <a:cxnSpLocks/>
          </p:cNvCxnSpPr>
          <p:nvPr/>
        </p:nvCxnSpPr>
        <p:spPr>
          <a:xfrm>
            <a:off x="3732756" y="26878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32D70-E769-4059-A2BA-62007CAD475E}"/>
              </a:ext>
            </a:extLst>
          </p:cNvPr>
          <p:cNvCxnSpPr>
            <a:cxnSpLocks/>
          </p:cNvCxnSpPr>
          <p:nvPr/>
        </p:nvCxnSpPr>
        <p:spPr>
          <a:xfrm>
            <a:off x="5473874" y="27101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68AB3-47F8-44DA-AB26-6B4110CC160E}"/>
              </a:ext>
            </a:extLst>
          </p:cNvPr>
          <p:cNvCxnSpPr>
            <a:cxnSpLocks/>
          </p:cNvCxnSpPr>
          <p:nvPr/>
        </p:nvCxnSpPr>
        <p:spPr>
          <a:xfrm>
            <a:off x="3732756" y="29926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437DD-3429-4189-B3FE-0BEBB08DE0E8}"/>
              </a:ext>
            </a:extLst>
          </p:cNvPr>
          <p:cNvCxnSpPr>
            <a:cxnSpLocks/>
          </p:cNvCxnSpPr>
          <p:nvPr/>
        </p:nvCxnSpPr>
        <p:spPr>
          <a:xfrm>
            <a:off x="5473874" y="30276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6EDAE-8B6E-42B4-84E3-8F8A68572578}"/>
              </a:ext>
            </a:extLst>
          </p:cNvPr>
          <p:cNvSpPr txBox="1"/>
          <p:nvPr/>
        </p:nvSpPr>
        <p:spPr>
          <a:xfrm>
            <a:off x="3546475" y="2549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ADD5-D522-43A1-B8A8-B1A4A6FF269A}"/>
              </a:ext>
            </a:extLst>
          </p:cNvPr>
          <p:cNvSpPr txBox="1"/>
          <p:nvPr/>
        </p:nvSpPr>
        <p:spPr>
          <a:xfrm>
            <a:off x="3546475" y="284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A4EEA-B16C-408E-A3A2-DDFA887507B5}"/>
              </a:ext>
            </a:extLst>
          </p:cNvPr>
          <p:cNvSpPr txBox="1"/>
          <p:nvPr/>
        </p:nvSpPr>
        <p:spPr>
          <a:xfrm>
            <a:off x="5940425" y="25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1E6E8-2CF0-4629-AFC5-E0C431D756D5}"/>
              </a:ext>
            </a:extLst>
          </p:cNvPr>
          <p:cNvSpPr txBox="1"/>
          <p:nvPr/>
        </p:nvSpPr>
        <p:spPr>
          <a:xfrm>
            <a:off x="5940425" y="2860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73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CAC153-F764-4501-A296-0688402A7469}"/>
              </a:ext>
            </a:extLst>
          </p:cNvPr>
          <p:cNvSpPr/>
          <p:nvPr/>
        </p:nvSpPr>
        <p:spPr>
          <a:xfrm>
            <a:off x="2624811" y="1026959"/>
            <a:ext cx="6068562" cy="53475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Pin">
            <a:extLst>
              <a:ext uri="{FF2B5EF4-FFF2-40B4-BE49-F238E27FC236}">
                <a16:creationId xmlns:a16="http://schemas.microsoft.com/office/drawing/2014/main" id="{76B6DAD5-2873-4521-8843-0E7227B5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46056" y="3115894"/>
            <a:ext cx="217306" cy="217306"/>
          </a:xfrm>
          <a:prstGeom prst="rect">
            <a:avLst/>
          </a:prstGeom>
        </p:spPr>
      </p:pic>
      <p:pic>
        <p:nvPicPr>
          <p:cNvPr id="20" name="Graphic 19" descr="Hike">
            <a:extLst>
              <a:ext uri="{FF2B5EF4-FFF2-40B4-BE49-F238E27FC236}">
                <a16:creationId xmlns:a16="http://schemas.microsoft.com/office/drawing/2014/main" id="{869DEEFC-146F-4B50-81D0-06B02AEB7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7306" y="5120015"/>
            <a:ext cx="455112" cy="45511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EED76-80FD-477E-A96D-4980AF00F2FA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588705" y="1026959"/>
            <a:ext cx="1070387" cy="407766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/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D348A9E-ABF4-463B-997C-CE0C93A6D2EA}"/>
              </a:ext>
            </a:extLst>
          </p:cNvPr>
          <p:cNvSpPr txBox="1"/>
          <p:nvPr/>
        </p:nvSpPr>
        <p:spPr>
          <a:xfrm>
            <a:off x="4626606" y="513497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8557CF-91E5-4273-A1D8-6DE7E0591C14}"/>
              </a:ext>
            </a:extLst>
          </p:cNvPr>
          <p:cNvSpPr/>
          <p:nvPr/>
        </p:nvSpPr>
        <p:spPr>
          <a:xfrm>
            <a:off x="4222334" y="5273898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32" name="Graphic 31" descr="Hike">
            <a:extLst>
              <a:ext uri="{FF2B5EF4-FFF2-40B4-BE49-F238E27FC236}">
                <a16:creationId xmlns:a16="http://schemas.microsoft.com/office/drawing/2014/main" id="{EBC4E31B-9A15-4DCB-B6C8-6C38907C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359" y="2997249"/>
            <a:ext cx="455112" cy="45511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51B5A12-AD31-47E0-B9DD-080F84FE0BDD}"/>
              </a:ext>
            </a:extLst>
          </p:cNvPr>
          <p:cNvSpPr/>
          <p:nvPr/>
        </p:nvSpPr>
        <p:spPr>
          <a:xfrm>
            <a:off x="5259387" y="3151132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1851A-B5D9-4DB3-BFCD-9831B825524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09471" y="3224805"/>
            <a:ext cx="2883902" cy="314969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663D9F8F-AB36-430C-9870-CDBF53FA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142769" y="4525052"/>
            <a:ext cx="217306" cy="217306"/>
          </a:xfrm>
          <a:prstGeom prst="rect">
            <a:avLst/>
          </a:prstGeom>
        </p:spPr>
      </p:pic>
      <p:pic>
        <p:nvPicPr>
          <p:cNvPr id="40" name="Graphic 39" descr="Hike">
            <a:extLst>
              <a:ext uri="{FF2B5EF4-FFF2-40B4-BE49-F238E27FC236}">
                <a16:creationId xmlns:a16="http://schemas.microsoft.com/office/drawing/2014/main" id="{28CABD8B-B62E-40F5-AC3C-4FC82787C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857" y="4471408"/>
            <a:ext cx="455112" cy="455112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717513E-C4BA-4F1A-B756-0B11487BD914}"/>
              </a:ext>
            </a:extLst>
          </p:cNvPr>
          <p:cNvSpPr/>
          <p:nvPr/>
        </p:nvSpPr>
        <p:spPr>
          <a:xfrm>
            <a:off x="6685885" y="4625291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/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F23B97B-8973-48A3-B6D5-F506C909901C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>
            <a:off x="4187126" y="2765100"/>
            <a:ext cx="858930" cy="459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E06835B9-94E2-4037-99FC-9AD54BE2D5D1}"/>
              </a:ext>
            </a:extLst>
          </p:cNvPr>
          <p:cNvSpPr/>
          <p:nvPr/>
        </p:nvSpPr>
        <p:spPr>
          <a:xfrm>
            <a:off x="175363" y="1778227"/>
            <a:ext cx="2449448" cy="10548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Midpoint of a line between hiker and tower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/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/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D1111DF-27C1-40E2-A465-6EF5DC912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7467" y="550769"/>
            <a:ext cx="476190" cy="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E82725-F608-4EC4-BFDB-656AD5C88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620" y="6078818"/>
            <a:ext cx="476190" cy="476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BF070-209C-40F2-9270-1B46252EA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374" y="6078818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133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29</cp:revision>
  <dcterms:created xsi:type="dcterms:W3CDTF">2017-05-27T01:57:32Z</dcterms:created>
  <dcterms:modified xsi:type="dcterms:W3CDTF">2017-07-06T15:18:40Z</dcterms:modified>
</cp:coreProperties>
</file>