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2DCF-5369-459F-4E45-06EEBEF21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07E3-AEE4-553F-FA0D-68D1782D5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E1CA-6B67-E12D-6444-E8125595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61E0-300D-6799-9A8E-05AED62A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04FA-F7E5-14D4-820F-DD4CE098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0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ACED-585F-B448-EB39-546ABBF6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0159-75EF-A1FD-EF3F-D0DA28C1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569C-1863-6D7B-F9DD-EB8092D6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05D0-05A3-21F8-43F2-2F1F3D2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4AEA-902D-48A5-D878-4C021E2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60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A5F9E-22A5-141B-AEF9-F2E27DB7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DDCF7-A397-6555-45AB-FC9BD055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0B25-8719-841E-0A01-C676D2BF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FE5-4239-A3B8-8CA5-7860E9F1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D3FA-EFD2-4FE7-A748-1A2900C2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10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379D-CEC7-AEF3-A483-E8936F54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C995-DE62-B3D2-F9F7-D60CCB9F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AE7C-8F9A-2C9A-0A4B-1BC682E8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5C1-A4C7-6984-631A-46A9478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F15C-7BB6-8FCF-A413-C7EBBD1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30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126D-1306-A740-D707-7D28F049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6CC8-7E64-5C6C-7AC3-9C3B2828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8BA7-2E23-C7FB-8FBE-60B86A81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66FE-A1B8-77A5-3043-88F3E7F6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E695-58AD-369F-177F-3642E61A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347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830-5807-5B86-C5A8-DACC3351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8362-F446-074C-B0BE-F90787844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E2648-24AD-EC7D-53A0-94D988514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9FCB-5998-3396-4EE6-D3A9B961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5759-711A-E970-10AB-59F726E3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56EFF-7CEE-7C9A-790B-31DFC75B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30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1899-DA39-CC3F-361D-4C5443E0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1243-8A34-C561-D576-86822DDB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51FC2-381F-558D-0DD9-BB20F29D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5750D-6BCB-A43A-0FC7-F0134F32A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E7835-43B4-3D21-AF3D-80D432828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45C1-5A66-9DC3-9228-037B58F2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45FED-E192-B67F-6CCD-1AAC0D6B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3901B-0161-CE6D-FE82-4F696FC3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241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8F2-31C1-9C9C-DE2D-3598D04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7224D-B80E-A170-5400-E15184A8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308B4-CE5D-6AA4-D0A8-B24B6ED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09FB-5EAF-0BF3-D2D2-25EACD53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64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579AF-86A8-E293-FEDE-2871622D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54884-FC98-5052-AEAB-B2BE87E8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49523-C808-AA93-EEC0-FF32DDD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2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315E-759D-FFDE-5F48-72BE93A2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B2F-4F49-8F7A-C6C1-C43F92D1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0177-8624-6018-B522-9E314EB6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493D-FBCD-3741-5F7C-FF11857B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42F1-590A-E448-905D-F73083E1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5508B-5A68-3952-B2EF-0B11094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9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08A9-0BF9-E201-5C8E-B9395D7E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4A53A-992D-77CC-BACF-F3ECE434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3C32-5452-D80F-84F1-47F2759B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81B2-21F0-3B0A-9239-E2724CA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2D34-FD8D-1680-1731-4FF1A33E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7409-7731-426B-C297-6B634A58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9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09024-05DC-E7FE-ABF1-5FB710E4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FA22-1595-7620-C0A6-51ED0C6A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0B70-4CAE-3880-BB52-D6F7B865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644A-A8F7-48A9-9C74-4BF7A4D47FB1}" type="datetimeFigureOut">
              <a:rPr lang="en-PH" smtClean="0"/>
              <a:t>22/09/2023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3FEF-1DA0-8895-DC71-CB86E4E3C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F52A-28F3-E63A-A48D-76C36DFA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40E0-EFAD-44BA-AD16-F2B5579212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6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EBAF37-6C4F-DA8F-8CF1-657C0890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45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3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8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5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8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2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9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Vaughn Edison</dc:creator>
  <cp:lastModifiedBy>Vaughn Edison</cp:lastModifiedBy>
  <cp:revision>2</cp:revision>
  <dcterms:created xsi:type="dcterms:W3CDTF">2023-09-22T08:37:43Z</dcterms:created>
  <dcterms:modified xsi:type="dcterms:W3CDTF">2023-09-22T08:53:11Z</dcterms:modified>
</cp:coreProperties>
</file>