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0CBF9-9330-4EDA-ADA6-92468DFF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Otimização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E2E2-E1CB-4CEA-B224-D79948CF4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Eduardo Dumke – M95949</a:t>
            </a:r>
          </a:p>
        </p:txBody>
      </p:sp>
    </p:spTree>
    <p:extLst>
      <p:ext uri="{BB962C8B-B14F-4D97-AF65-F5344CB8AC3E}">
        <p14:creationId xmlns:p14="http://schemas.microsoft.com/office/powerpoint/2010/main" val="251831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A8B0C-33EE-4B78-B267-FD6CD254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505520"/>
            <a:ext cx="6900380" cy="3846960"/>
          </a:xfrm>
          <a:prstGeom prst="rect">
            <a:avLst/>
          </a:prstGeom>
        </p:spPr>
      </p:pic>
      <p:sp>
        <p:nvSpPr>
          <p:cNvPr id="63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cap="all"/>
              <a:t>Annealing</a:t>
            </a:r>
          </a:p>
        </p:txBody>
      </p:sp>
    </p:spTree>
    <p:extLst>
      <p:ext uri="{BB962C8B-B14F-4D97-AF65-F5344CB8AC3E}">
        <p14:creationId xmlns:p14="http://schemas.microsoft.com/office/powerpoint/2010/main" val="195486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28CE89-93A9-438A-8C2F-C8852C2B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20" y="640080"/>
            <a:ext cx="6137489" cy="5577840"/>
          </a:xfrm>
          <a:prstGeom prst="rect">
            <a:avLst/>
          </a:prstGeom>
        </p:spPr>
      </p:pic>
      <p:sp>
        <p:nvSpPr>
          <p:cNvPr id="9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cap="all"/>
              <a:t>Resultado</a:t>
            </a:r>
            <a:r>
              <a:rPr lang="en-US" sz="4400" cap="all" dirty="0"/>
              <a:t> Annealing</a:t>
            </a:r>
          </a:p>
        </p:txBody>
      </p:sp>
    </p:spTree>
    <p:extLst>
      <p:ext uri="{BB962C8B-B14F-4D97-AF65-F5344CB8AC3E}">
        <p14:creationId xmlns:p14="http://schemas.microsoft.com/office/powerpoint/2010/main" val="126414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 err="1"/>
              <a:t>Algoritmos</a:t>
            </a:r>
            <a:endParaRPr lang="en-US" sz="4400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F0C90FE-C1B5-4790-BADC-6C3566E6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do fluxo máximo</a:t>
            </a:r>
          </a:p>
          <a:p>
            <a:r>
              <a:rPr lang="pt-BR" dirty="0"/>
              <a:t>Árvore geradora mínima</a:t>
            </a:r>
          </a:p>
          <a:p>
            <a:r>
              <a:rPr lang="pt-BR" dirty="0"/>
              <a:t>Busca tabu para o problema da mochila</a:t>
            </a:r>
          </a:p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para o problema da mochila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90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6C1E43-E865-4673-B9BA-592D91E8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5" y="640080"/>
            <a:ext cx="6846119" cy="5577840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100" cap="all"/>
              <a:t>Chamando todos os algoritmos</a:t>
            </a:r>
          </a:p>
        </p:txBody>
      </p:sp>
    </p:spTree>
    <p:extLst>
      <p:ext uri="{BB962C8B-B14F-4D97-AF65-F5344CB8AC3E}">
        <p14:creationId xmlns:p14="http://schemas.microsoft.com/office/powerpoint/2010/main" val="1661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6600" cap="all"/>
              <a:t>Fluxo</a:t>
            </a:r>
            <a:endParaRPr lang="en-US" sz="6600" cap="all" dirty="0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27B7B3-F86C-4057-87B4-0C501569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081573"/>
            <a:ext cx="10059627" cy="2763044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3193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24F1D-13A5-4DF8-A2A4-140F2C5B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4" y="640080"/>
            <a:ext cx="6036921" cy="5577840"/>
          </a:xfrm>
          <a:prstGeom prst="rect">
            <a:avLst/>
          </a:prstGeom>
        </p:spPr>
      </p:pic>
      <p:sp>
        <p:nvSpPr>
          <p:cNvPr id="8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cap="all"/>
              <a:t>Fluxo</a:t>
            </a:r>
            <a:r>
              <a:rPr lang="en-US" sz="4400" cap="all" dirty="0"/>
              <a:t> </a:t>
            </a:r>
            <a:r>
              <a:rPr lang="en-US" sz="4400" cap="all"/>
              <a:t>Resultado</a:t>
            </a:r>
            <a:endParaRPr lang="en-US" sz="4400" cap="all" dirty="0"/>
          </a:p>
        </p:txBody>
      </p:sp>
    </p:spTree>
    <p:extLst>
      <p:ext uri="{BB962C8B-B14F-4D97-AF65-F5344CB8AC3E}">
        <p14:creationId xmlns:p14="http://schemas.microsoft.com/office/powerpoint/2010/main" val="303992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AF667D-7E77-4D29-95AF-F57D3E19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73696"/>
            <a:ext cx="6900380" cy="4310607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cap="all"/>
              <a:t>Arvore</a:t>
            </a:r>
          </a:p>
        </p:txBody>
      </p:sp>
    </p:spTree>
    <p:extLst>
      <p:ext uri="{BB962C8B-B14F-4D97-AF65-F5344CB8AC3E}">
        <p14:creationId xmlns:p14="http://schemas.microsoft.com/office/powerpoint/2010/main" val="144553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6600" cap="all"/>
              <a:t>Arvore Resultado</a:t>
            </a:r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0DC452-02CA-40C5-8F78-3842D644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81" y="3056705"/>
            <a:ext cx="7596422" cy="2812781"/>
          </a:xfrm>
          <a:prstGeom prst="rect">
            <a:avLst/>
          </a:prstGeom>
        </p:spPr>
      </p:pic>
      <p:sp>
        <p:nvSpPr>
          <p:cNvPr id="10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541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B28165-A3E5-4210-A02C-E6EFBEB9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31" y="640080"/>
            <a:ext cx="5911467" cy="5577840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cap="all"/>
              <a:t>TaBu</a:t>
            </a:r>
          </a:p>
        </p:txBody>
      </p:sp>
    </p:spTree>
    <p:extLst>
      <p:ext uri="{BB962C8B-B14F-4D97-AF65-F5344CB8AC3E}">
        <p14:creationId xmlns:p14="http://schemas.microsoft.com/office/powerpoint/2010/main" val="209323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6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B8EB64-7DE4-4F9F-99E4-CFB9DE4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700" cap="all"/>
              <a:t>Tabu Resultado</a:t>
            </a:r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B92A06-C4C7-462C-9ABE-E95BCC7C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373685"/>
            <a:ext cx="5659222" cy="43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3103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Franklin Gothic Book</vt:lpstr>
      <vt:lpstr>Cortar</vt:lpstr>
      <vt:lpstr>Otimização de Algoritmos</vt:lpstr>
      <vt:lpstr>Algoritmos</vt:lpstr>
      <vt:lpstr>Chamando todos os algoritmos</vt:lpstr>
      <vt:lpstr>Fluxo</vt:lpstr>
      <vt:lpstr>Fluxo Resultado</vt:lpstr>
      <vt:lpstr>Arvore</vt:lpstr>
      <vt:lpstr>Arvore Resultado</vt:lpstr>
      <vt:lpstr>TaBu</vt:lpstr>
      <vt:lpstr>Tabu Resultado</vt:lpstr>
      <vt:lpstr>Annealing</vt:lpstr>
      <vt:lpstr>Resultado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Algoritmos</dc:title>
  <dc:creator>Eduardo Dumke</dc:creator>
  <cp:lastModifiedBy>Eduardo Dumke</cp:lastModifiedBy>
  <cp:revision>1</cp:revision>
  <dcterms:created xsi:type="dcterms:W3CDTF">2019-11-22T18:38:22Z</dcterms:created>
  <dcterms:modified xsi:type="dcterms:W3CDTF">2019-11-22T18:38:58Z</dcterms:modified>
</cp:coreProperties>
</file>