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94" d="100"/>
          <a:sy n="294" d="100"/>
        </p:scale>
        <p:origin x="7872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7F56-77E5-954D-B40E-B9391042793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6B1-2D1F-3D4B-BD67-861C738A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5300" y="488149"/>
            <a:ext cx="214712" cy="479106"/>
          </a:xfrm>
          <a:prstGeom prst="rect">
            <a:avLst/>
          </a:prstGeom>
        </p:spPr>
      </p:pic>
      <p:pic>
        <p:nvPicPr>
          <p:cNvPr id="5" name="Picture 4" descr="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7680" y="474822"/>
            <a:ext cx="217398" cy="488815"/>
          </a:xfrm>
          <a:prstGeom prst="rect">
            <a:avLst/>
          </a:prstGeom>
        </p:spPr>
      </p:pic>
      <p:pic>
        <p:nvPicPr>
          <p:cNvPr id="6" name="Picture 5" descr="p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798" y="483901"/>
            <a:ext cx="233692" cy="490591"/>
          </a:xfrm>
          <a:prstGeom prst="rect">
            <a:avLst/>
          </a:prstGeom>
        </p:spPr>
      </p:pic>
      <p:pic>
        <p:nvPicPr>
          <p:cNvPr id="7" name="Picture 6" descr="p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703" y="474823"/>
            <a:ext cx="220855" cy="499332"/>
          </a:xfrm>
          <a:prstGeom prst="rect">
            <a:avLst/>
          </a:prstGeom>
        </p:spPr>
      </p:pic>
      <p:pic>
        <p:nvPicPr>
          <p:cNvPr id="8" name="Picture 7" descr="p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5224" y="944575"/>
            <a:ext cx="227544" cy="464841"/>
          </a:xfrm>
          <a:prstGeom prst="rect">
            <a:avLst/>
          </a:prstGeom>
        </p:spPr>
      </p:pic>
      <p:pic>
        <p:nvPicPr>
          <p:cNvPr id="9" name="Picture 8" descr="p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725" y="945053"/>
            <a:ext cx="213360" cy="469392"/>
          </a:xfrm>
          <a:prstGeom prst="rect">
            <a:avLst/>
          </a:prstGeom>
        </p:spPr>
      </p:pic>
      <p:pic>
        <p:nvPicPr>
          <p:cNvPr id="10" name="Picture 9" descr="p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0012" y="942740"/>
            <a:ext cx="213360" cy="471705"/>
          </a:xfrm>
          <a:prstGeom prst="rect">
            <a:avLst/>
          </a:prstGeom>
        </p:spPr>
      </p:pic>
      <p:pic>
        <p:nvPicPr>
          <p:cNvPr id="11" name="Picture 10" descr="p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084" y="947276"/>
            <a:ext cx="213360" cy="464841"/>
          </a:xfrm>
          <a:prstGeom prst="rect">
            <a:avLst/>
          </a:prstGeom>
        </p:spPr>
      </p:pic>
      <p:pic>
        <p:nvPicPr>
          <p:cNvPr id="12" name="Picture 11" descr="p9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639" y="1390579"/>
            <a:ext cx="237727" cy="451104"/>
          </a:xfrm>
          <a:prstGeom prst="rect">
            <a:avLst/>
          </a:prstGeom>
        </p:spPr>
      </p:pic>
      <p:pic>
        <p:nvPicPr>
          <p:cNvPr id="13" name="Picture 12" descr="p1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000" y="1394197"/>
            <a:ext cx="217824" cy="454721"/>
          </a:xfrm>
          <a:prstGeom prst="rect">
            <a:avLst/>
          </a:prstGeom>
        </p:spPr>
      </p:pic>
      <p:pic>
        <p:nvPicPr>
          <p:cNvPr id="15" name="Picture 14" descr="p1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3720" y="1397815"/>
            <a:ext cx="213360" cy="451103"/>
          </a:xfrm>
          <a:prstGeom prst="rect">
            <a:avLst/>
          </a:prstGeom>
        </p:spPr>
      </p:pic>
      <p:pic>
        <p:nvPicPr>
          <p:cNvPr id="16" name="Picture 15" descr="p1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3777" y="1381070"/>
            <a:ext cx="252008" cy="467847"/>
          </a:xfrm>
          <a:prstGeom prst="rect">
            <a:avLst/>
          </a:prstGeom>
        </p:spPr>
      </p:pic>
      <p:pic>
        <p:nvPicPr>
          <p:cNvPr id="17" name="Picture 16" descr="p13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7549" y="1825291"/>
            <a:ext cx="207392" cy="479964"/>
          </a:xfrm>
          <a:prstGeom prst="rect">
            <a:avLst/>
          </a:prstGeom>
        </p:spPr>
      </p:pic>
      <p:pic>
        <p:nvPicPr>
          <p:cNvPr id="18" name="Picture 17" descr="p14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2830" y="1822843"/>
            <a:ext cx="224766" cy="496825"/>
          </a:xfrm>
          <a:prstGeom prst="rect">
            <a:avLst/>
          </a:prstGeom>
        </p:spPr>
      </p:pic>
      <p:pic>
        <p:nvPicPr>
          <p:cNvPr id="19" name="Picture 18" descr="p15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7614" y="1819003"/>
            <a:ext cx="213360" cy="496825"/>
          </a:xfrm>
          <a:prstGeom prst="rect">
            <a:avLst/>
          </a:prstGeom>
        </p:spPr>
      </p:pic>
      <p:pic>
        <p:nvPicPr>
          <p:cNvPr id="20" name="Picture 19" descr="p16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982" y="1837147"/>
            <a:ext cx="248920" cy="473006"/>
          </a:xfrm>
          <a:prstGeom prst="rect">
            <a:avLst/>
          </a:prstGeom>
        </p:spPr>
      </p:pic>
      <p:pic>
        <p:nvPicPr>
          <p:cNvPr id="21" name="Picture 20" descr="pBlow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332" y="2285773"/>
            <a:ext cx="240034" cy="39014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422178" y="956063"/>
            <a:ext cx="162455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1978" y="488149"/>
            <a:ext cx="158475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461978" y="1397816"/>
            <a:ext cx="1476210" cy="134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1978" y="1835705"/>
            <a:ext cx="1338720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2178" y="2296183"/>
            <a:ext cx="125550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76710" y="474823"/>
            <a:ext cx="0" cy="24454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81041" y="474823"/>
            <a:ext cx="0" cy="24454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77732" y="474823"/>
            <a:ext cx="0" cy="24454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76168" y="474823"/>
            <a:ext cx="0" cy="24454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81098" y="474823"/>
            <a:ext cx="0" cy="24454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52" y="372610"/>
            <a:ext cx="214712" cy="479106"/>
          </a:xfrm>
          <a:prstGeom prst="rect">
            <a:avLst/>
          </a:prstGeom>
        </p:spPr>
      </p:pic>
      <p:pic>
        <p:nvPicPr>
          <p:cNvPr id="50" name="Picture 49" descr="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32" y="359283"/>
            <a:ext cx="217398" cy="488815"/>
          </a:xfrm>
          <a:prstGeom prst="rect">
            <a:avLst/>
          </a:prstGeom>
        </p:spPr>
      </p:pic>
      <p:pic>
        <p:nvPicPr>
          <p:cNvPr id="51" name="Picture 50" descr="p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50" y="368362"/>
            <a:ext cx="233692" cy="490591"/>
          </a:xfrm>
          <a:prstGeom prst="rect">
            <a:avLst/>
          </a:prstGeom>
        </p:spPr>
      </p:pic>
      <p:pic>
        <p:nvPicPr>
          <p:cNvPr id="52" name="Picture 51" descr="p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5" y="359284"/>
            <a:ext cx="220855" cy="499332"/>
          </a:xfrm>
          <a:prstGeom prst="rect">
            <a:avLst/>
          </a:prstGeom>
        </p:spPr>
      </p:pic>
      <p:pic>
        <p:nvPicPr>
          <p:cNvPr id="53" name="Picture 52" descr="p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28" y="833254"/>
            <a:ext cx="227544" cy="464841"/>
          </a:xfrm>
          <a:prstGeom prst="rect">
            <a:avLst/>
          </a:prstGeom>
        </p:spPr>
      </p:pic>
      <p:pic>
        <p:nvPicPr>
          <p:cNvPr id="54" name="Picture 53" descr="p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92" y="828703"/>
            <a:ext cx="213360" cy="469392"/>
          </a:xfrm>
          <a:prstGeom prst="rect">
            <a:avLst/>
          </a:prstGeom>
        </p:spPr>
      </p:pic>
      <p:pic>
        <p:nvPicPr>
          <p:cNvPr id="55" name="Picture 54" descr="p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11" y="826390"/>
            <a:ext cx="213360" cy="471705"/>
          </a:xfrm>
          <a:prstGeom prst="rect">
            <a:avLst/>
          </a:prstGeom>
        </p:spPr>
      </p:pic>
      <p:pic>
        <p:nvPicPr>
          <p:cNvPr id="56" name="Picture 55" descr="p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932" y="833254"/>
            <a:ext cx="213360" cy="464841"/>
          </a:xfrm>
          <a:prstGeom prst="rect">
            <a:avLst/>
          </a:prstGeom>
        </p:spPr>
      </p:pic>
      <p:pic>
        <p:nvPicPr>
          <p:cNvPr id="57" name="Picture 56" descr="p9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91" y="1275040"/>
            <a:ext cx="237727" cy="451104"/>
          </a:xfrm>
          <a:prstGeom prst="rect">
            <a:avLst/>
          </a:prstGeom>
        </p:spPr>
      </p:pic>
      <p:pic>
        <p:nvPicPr>
          <p:cNvPr id="58" name="Picture 57" descr="p1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52" y="1278658"/>
            <a:ext cx="217824" cy="454721"/>
          </a:xfrm>
          <a:prstGeom prst="rect">
            <a:avLst/>
          </a:prstGeom>
        </p:spPr>
      </p:pic>
      <p:pic>
        <p:nvPicPr>
          <p:cNvPr id="59" name="Picture 58" descr="p1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72" y="1282276"/>
            <a:ext cx="213360" cy="451103"/>
          </a:xfrm>
          <a:prstGeom prst="rect">
            <a:avLst/>
          </a:prstGeom>
        </p:spPr>
      </p:pic>
      <p:pic>
        <p:nvPicPr>
          <p:cNvPr id="60" name="Picture 59" descr="p1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9" y="1265531"/>
            <a:ext cx="252008" cy="467847"/>
          </a:xfrm>
          <a:prstGeom prst="rect">
            <a:avLst/>
          </a:prstGeom>
        </p:spPr>
      </p:pic>
      <p:pic>
        <p:nvPicPr>
          <p:cNvPr id="61" name="Picture 60" descr="p13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72" y="1713208"/>
            <a:ext cx="207392" cy="479964"/>
          </a:xfrm>
          <a:prstGeom prst="rect">
            <a:avLst/>
          </a:prstGeom>
        </p:spPr>
      </p:pic>
      <p:pic>
        <p:nvPicPr>
          <p:cNvPr id="62" name="Picture 61" descr="p14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10" y="1712929"/>
            <a:ext cx="224766" cy="496825"/>
          </a:xfrm>
          <a:prstGeom prst="rect">
            <a:avLst/>
          </a:prstGeom>
        </p:spPr>
      </p:pic>
      <p:pic>
        <p:nvPicPr>
          <p:cNvPr id="63" name="Picture 62" descr="p15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2" y="1705971"/>
            <a:ext cx="213360" cy="496825"/>
          </a:xfrm>
          <a:prstGeom prst="rect">
            <a:avLst/>
          </a:prstGeom>
        </p:spPr>
      </p:pic>
      <p:pic>
        <p:nvPicPr>
          <p:cNvPr id="64" name="Picture 63" descr="p16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11" y="1720166"/>
            <a:ext cx="248920" cy="473006"/>
          </a:xfrm>
          <a:prstGeom prst="rect">
            <a:avLst/>
          </a:prstGeom>
        </p:spPr>
      </p:pic>
      <p:pic>
        <p:nvPicPr>
          <p:cNvPr id="65" name="Picture 64" descr="pBlow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84" y="2170234"/>
            <a:ext cx="240034" cy="390144"/>
          </a:xfrm>
          <a:prstGeom prst="rect">
            <a:avLst/>
          </a:prstGeom>
        </p:spPr>
      </p:pic>
      <p:pic>
        <p:nvPicPr>
          <p:cNvPr id="66" name="Picture 65" descr="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7983" y="525347"/>
            <a:ext cx="214712" cy="479106"/>
          </a:xfrm>
          <a:prstGeom prst="rect">
            <a:avLst/>
          </a:prstGeom>
        </p:spPr>
      </p:pic>
      <p:pic>
        <p:nvPicPr>
          <p:cNvPr id="67" name="Picture 66" descr="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0363" y="512020"/>
            <a:ext cx="217398" cy="488815"/>
          </a:xfrm>
          <a:prstGeom prst="rect">
            <a:avLst/>
          </a:prstGeom>
        </p:spPr>
      </p:pic>
      <p:pic>
        <p:nvPicPr>
          <p:cNvPr id="68" name="Picture 67" descr="p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8481" y="521099"/>
            <a:ext cx="233692" cy="490591"/>
          </a:xfrm>
          <a:prstGeom prst="rect">
            <a:avLst/>
          </a:prstGeom>
        </p:spPr>
      </p:pic>
      <p:pic>
        <p:nvPicPr>
          <p:cNvPr id="69" name="Picture 68" descr="p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7386" y="512021"/>
            <a:ext cx="220855" cy="499332"/>
          </a:xfrm>
          <a:prstGeom prst="rect">
            <a:avLst/>
          </a:prstGeom>
        </p:spPr>
      </p:pic>
      <p:pic>
        <p:nvPicPr>
          <p:cNvPr id="70" name="Picture 69" descr="p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5759" y="985991"/>
            <a:ext cx="227544" cy="464841"/>
          </a:xfrm>
          <a:prstGeom prst="rect">
            <a:avLst/>
          </a:prstGeom>
        </p:spPr>
      </p:pic>
      <p:pic>
        <p:nvPicPr>
          <p:cNvPr id="71" name="Picture 70" descr="p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4023" y="981440"/>
            <a:ext cx="213360" cy="469392"/>
          </a:xfrm>
          <a:prstGeom prst="rect">
            <a:avLst/>
          </a:prstGeom>
        </p:spPr>
      </p:pic>
      <p:pic>
        <p:nvPicPr>
          <p:cNvPr id="72" name="Picture 71" descr="p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5242" y="979127"/>
            <a:ext cx="213360" cy="471705"/>
          </a:xfrm>
          <a:prstGeom prst="rect">
            <a:avLst/>
          </a:prstGeom>
        </p:spPr>
      </p:pic>
      <p:pic>
        <p:nvPicPr>
          <p:cNvPr id="73" name="Picture 72" descr="p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6763" y="985991"/>
            <a:ext cx="213360" cy="464841"/>
          </a:xfrm>
          <a:prstGeom prst="rect">
            <a:avLst/>
          </a:prstGeom>
        </p:spPr>
      </p:pic>
      <p:pic>
        <p:nvPicPr>
          <p:cNvPr id="74" name="Picture 73" descr="p9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4322" y="1427777"/>
            <a:ext cx="237727" cy="451104"/>
          </a:xfrm>
          <a:prstGeom prst="rect">
            <a:avLst/>
          </a:prstGeom>
        </p:spPr>
      </p:pic>
      <p:pic>
        <p:nvPicPr>
          <p:cNvPr id="75" name="Picture 74" descr="p1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7683" y="1431395"/>
            <a:ext cx="217824" cy="454721"/>
          </a:xfrm>
          <a:prstGeom prst="rect">
            <a:avLst/>
          </a:prstGeom>
        </p:spPr>
      </p:pic>
      <p:pic>
        <p:nvPicPr>
          <p:cNvPr id="76" name="Picture 75" descr="p1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6403" y="1435013"/>
            <a:ext cx="213360" cy="451103"/>
          </a:xfrm>
          <a:prstGeom prst="rect">
            <a:avLst/>
          </a:prstGeom>
        </p:spPr>
      </p:pic>
      <p:pic>
        <p:nvPicPr>
          <p:cNvPr id="77" name="Picture 76" descr="p1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6460" y="1418268"/>
            <a:ext cx="252008" cy="467847"/>
          </a:xfrm>
          <a:prstGeom prst="rect">
            <a:avLst/>
          </a:prstGeom>
        </p:spPr>
      </p:pic>
      <p:pic>
        <p:nvPicPr>
          <p:cNvPr id="78" name="Picture 77" descr="p13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5303" y="1865945"/>
            <a:ext cx="207392" cy="479964"/>
          </a:xfrm>
          <a:prstGeom prst="rect">
            <a:avLst/>
          </a:prstGeom>
        </p:spPr>
      </p:pic>
      <p:pic>
        <p:nvPicPr>
          <p:cNvPr id="79" name="Picture 78" descr="p14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0741" y="1865666"/>
            <a:ext cx="224766" cy="496825"/>
          </a:xfrm>
          <a:prstGeom prst="rect">
            <a:avLst/>
          </a:prstGeom>
        </p:spPr>
      </p:pic>
      <p:pic>
        <p:nvPicPr>
          <p:cNvPr id="80" name="Picture 79" descr="p15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083" y="1858708"/>
            <a:ext cx="213360" cy="496825"/>
          </a:xfrm>
          <a:prstGeom prst="rect">
            <a:avLst/>
          </a:prstGeom>
        </p:spPr>
      </p:pic>
      <p:pic>
        <p:nvPicPr>
          <p:cNvPr id="81" name="Picture 80" descr="p16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6642" y="1872903"/>
            <a:ext cx="248920" cy="473006"/>
          </a:xfrm>
          <a:prstGeom prst="rect">
            <a:avLst/>
          </a:prstGeom>
        </p:spPr>
      </p:pic>
      <p:pic>
        <p:nvPicPr>
          <p:cNvPr id="82" name="Picture 81" descr="pBlow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2015" y="2322971"/>
            <a:ext cx="24003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Ahn</dc:creator>
  <cp:lastModifiedBy>Edward Ahn</cp:lastModifiedBy>
  <cp:revision>9</cp:revision>
  <dcterms:created xsi:type="dcterms:W3CDTF">2014-11-28T16:10:30Z</dcterms:created>
  <dcterms:modified xsi:type="dcterms:W3CDTF">2014-11-28T20:58:24Z</dcterms:modified>
</cp:coreProperties>
</file>