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>
            <a:extLst>
              <a:ext uri="{FF2B5EF4-FFF2-40B4-BE49-F238E27FC236}">
                <a16:creationId xmlns:a16="http://schemas.microsoft.com/office/drawing/2014/main" id="{8CE892E4-248E-4441-BE30-BEBE35D615BB}"/>
              </a:ext>
            </a:extLst>
          </p:cNvPr>
          <p:cNvSpPr/>
          <p:nvPr/>
        </p:nvSpPr>
        <p:spPr>
          <a:xfrm>
            <a:off x="2989674" y="1838740"/>
            <a:ext cx="2363548" cy="376693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Git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Version control repository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43CA6C8-7D57-F84C-9A1B-B40B35C6CBBC}"/>
              </a:ext>
            </a:extLst>
          </p:cNvPr>
          <p:cNvSpPr/>
          <p:nvPr/>
        </p:nvSpPr>
        <p:spPr>
          <a:xfrm>
            <a:off x="3299791" y="3170583"/>
            <a:ext cx="1768121" cy="2222327"/>
          </a:xfrm>
          <a:prstGeom prst="roundRect">
            <a:avLst>
              <a:gd name="adj" fmla="val 79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Domain 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2A3301-DBFE-CF4C-9C0C-BCDFACB29E66}"/>
              </a:ext>
            </a:extLst>
          </p:cNvPr>
          <p:cNvSpPr/>
          <p:nvPr/>
        </p:nvSpPr>
        <p:spPr>
          <a:xfrm>
            <a:off x="6828182" y="3737114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preferred design tool B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00F114-0D39-3144-A233-A89B3691572E}"/>
              </a:ext>
            </a:extLst>
          </p:cNvPr>
          <p:cNvSpPr/>
          <p:nvPr/>
        </p:nvSpPr>
        <p:spPr>
          <a:xfrm>
            <a:off x="3473725" y="3558206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Standard data models &amp; codes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BC36AF19-DA84-8A46-8B1C-F6C996E3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552" y="2336905"/>
            <a:ext cx="914400" cy="91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F4F517-1F70-9042-959F-1682BC0A7AD0}"/>
              </a:ext>
            </a:extLst>
          </p:cNvPr>
          <p:cNvCxnSpPr>
            <a:stCxn id="3" idx="2"/>
            <a:endCxn id="46" idx="0"/>
          </p:cNvCxnSpPr>
          <p:nvPr/>
        </p:nvCxnSpPr>
        <p:spPr>
          <a:xfrm>
            <a:off x="7061752" y="3251305"/>
            <a:ext cx="0" cy="30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CFE2C7-8182-0749-8D1B-EF8E62516422}"/>
              </a:ext>
            </a:extLst>
          </p:cNvPr>
          <p:cNvCxnSpPr>
            <a:cxnSpLocks/>
          </p:cNvCxnSpPr>
          <p:nvPr/>
        </p:nvCxnSpPr>
        <p:spPr>
          <a:xfrm>
            <a:off x="4855265" y="3742082"/>
            <a:ext cx="15157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EE5C1-CB4E-6D44-B259-DAC68509C7F0}"/>
              </a:ext>
            </a:extLst>
          </p:cNvPr>
          <p:cNvCxnSpPr>
            <a:cxnSpLocks/>
          </p:cNvCxnSpPr>
          <p:nvPr/>
        </p:nvCxnSpPr>
        <p:spPr>
          <a:xfrm flipH="1">
            <a:off x="4855265" y="4055167"/>
            <a:ext cx="15157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C3DB3D-932D-DD44-8DB9-914869B313A1}"/>
              </a:ext>
            </a:extLst>
          </p:cNvPr>
          <p:cNvSpPr txBox="1"/>
          <p:nvPr/>
        </p:nvSpPr>
        <p:spPr>
          <a:xfrm>
            <a:off x="5059978" y="4040260"/>
            <a:ext cx="124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25043-E279-D045-BFD0-7CF64AD14F6F}"/>
              </a:ext>
            </a:extLst>
          </p:cNvPr>
          <p:cNvSpPr txBox="1"/>
          <p:nvPr/>
        </p:nvSpPr>
        <p:spPr>
          <a:xfrm>
            <a:off x="5059978" y="3475673"/>
            <a:ext cx="124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 Standards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D4B44A-43FB-8C40-B756-71C10F4914A6}"/>
              </a:ext>
            </a:extLst>
          </p:cNvPr>
          <p:cNvSpPr txBox="1"/>
          <p:nvPr/>
        </p:nvSpPr>
        <p:spPr>
          <a:xfrm>
            <a:off x="6559746" y="1948256"/>
            <a:ext cx="162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Domain Subject Matter Experts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FE73D6FB-0F51-264F-986E-34C35B26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752" y="2546591"/>
            <a:ext cx="914400" cy="9144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7BC889-41F4-7B47-A6B8-2C8499149190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518952" y="3460991"/>
            <a:ext cx="0" cy="276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002C7D5-A640-9043-8E2C-95FE61BC8AB1}"/>
              </a:ext>
            </a:extLst>
          </p:cNvPr>
          <p:cNvSpPr/>
          <p:nvPr/>
        </p:nvSpPr>
        <p:spPr>
          <a:xfrm>
            <a:off x="6370982" y="3558206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preferred design tool A</a:t>
            </a:r>
          </a:p>
        </p:txBody>
      </p:sp>
      <p:pic>
        <p:nvPicPr>
          <p:cNvPr id="69" name="Graphic 68" descr="User">
            <a:extLst>
              <a:ext uri="{FF2B5EF4-FFF2-40B4-BE49-F238E27FC236}">
                <a16:creationId xmlns:a16="http://schemas.microsoft.com/office/drawing/2014/main" id="{2C94C691-B4ED-BB45-8538-A85E9795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538" y="2346724"/>
            <a:ext cx="914400" cy="9144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E764D71-5DAC-4941-B795-BEFBB7B2DEA2}"/>
              </a:ext>
            </a:extLst>
          </p:cNvPr>
          <p:cNvSpPr txBox="1"/>
          <p:nvPr/>
        </p:nvSpPr>
        <p:spPr>
          <a:xfrm>
            <a:off x="1374834" y="1911370"/>
            <a:ext cx="133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Coordinator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F8B7AB-0F7C-B54C-B586-2E9CCB87E34B}"/>
              </a:ext>
            </a:extLst>
          </p:cNvPr>
          <p:cNvCxnSpPr>
            <a:cxnSpLocks/>
            <a:stCxn id="69" idx="2"/>
            <a:endCxn id="39" idx="1"/>
          </p:cNvCxnSpPr>
          <p:nvPr/>
        </p:nvCxnSpPr>
        <p:spPr>
          <a:xfrm rot="16200000" flipH="1">
            <a:off x="2439117" y="2826744"/>
            <a:ext cx="600228" cy="146898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81B3E7-ADE5-4C41-BFF7-F5CDCBEB22BB}"/>
              </a:ext>
            </a:extLst>
          </p:cNvPr>
          <p:cNvSpPr txBox="1"/>
          <p:nvPr/>
        </p:nvSpPr>
        <p:spPr>
          <a:xfrm>
            <a:off x="2032030" y="3614172"/>
            <a:ext cx="124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 &amp; accept/reject proposals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06CA5B6-5FBB-344B-B77D-646EED210CDF}"/>
              </a:ext>
            </a:extLst>
          </p:cNvPr>
          <p:cNvSpPr/>
          <p:nvPr/>
        </p:nvSpPr>
        <p:spPr>
          <a:xfrm>
            <a:off x="3481660" y="4634218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useful outputs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350515-55EF-544C-8ECD-A1C6978BF428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>
            <a:off x="4164495" y="4164498"/>
            <a:ext cx="7935" cy="469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D21E795-C33C-A14F-97B3-DA03162CD91C}"/>
              </a:ext>
            </a:extLst>
          </p:cNvPr>
          <p:cNvSpPr txBox="1"/>
          <p:nvPr/>
        </p:nvSpPr>
        <p:spPr>
          <a:xfrm>
            <a:off x="4155517" y="4269059"/>
            <a:ext cx="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cxnSp>
        <p:nvCxnSpPr>
          <p:cNvPr id="79" name="Straight Arrow Connector 70">
            <a:extLst>
              <a:ext uri="{FF2B5EF4-FFF2-40B4-BE49-F238E27FC236}">
                <a16:creationId xmlns:a16="http://schemas.microsoft.com/office/drawing/2014/main" id="{B450821D-C74A-3E48-AB3B-25676A160376}"/>
              </a:ext>
            </a:extLst>
          </p:cNvPr>
          <p:cNvCxnSpPr>
            <a:cxnSpLocks/>
            <a:stCxn id="46" idx="2"/>
            <a:endCxn id="74" idx="3"/>
          </p:cNvCxnSpPr>
          <p:nvPr/>
        </p:nvCxnSpPr>
        <p:spPr>
          <a:xfrm rot="5400000">
            <a:off x="5576043" y="3451655"/>
            <a:ext cx="772866" cy="21985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8B2C3E-6817-5043-9563-D3274EF05FD9}"/>
              </a:ext>
            </a:extLst>
          </p:cNvPr>
          <p:cNvSpPr txBox="1"/>
          <p:nvPr/>
        </p:nvSpPr>
        <p:spPr>
          <a:xfrm>
            <a:off x="5680212" y="4685017"/>
            <a:ext cx="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28584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9350C42-C576-1A4B-9781-45DE21F5D034}"/>
              </a:ext>
            </a:extLst>
          </p:cNvPr>
          <p:cNvSpPr/>
          <p:nvPr/>
        </p:nvSpPr>
        <p:spPr>
          <a:xfrm>
            <a:off x="2078296" y="248476"/>
            <a:ext cx="2726013" cy="6241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edi3.org GitHub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git.un.org</a:t>
            </a:r>
            <a:r>
              <a:rPr lang="en-US" sz="1400" dirty="0">
                <a:solidFill>
                  <a:schemeClr val="tx1"/>
                </a:solidFill>
              </a:rPr>
              <a:t> GitLab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C7216EF-30EE-D14A-9755-5CEC24935CEF}"/>
              </a:ext>
            </a:extLst>
          </p:cNvPr>
          <p:cNvSpPr/>
          <p:nvPr/>
        </p:nvSpPr>
        <p:spPr>
          <a:xfrm>
            <a:off x="5463829" y="248477"/>
            <a:ext cx="2726013" cy="62417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Modeler desktop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A95616-9D11-4942-A9BB-FBCED0AE1C6E}"/>
              </a:ext>
            </a:extLst>
          </p:cNvPr>
          <p:cNvSpPr/>
          <p:nvPr/>
        </p:nvSpPr>
        <p:spPr>
          <a:xfrm>
            <a:off x="2524538" y="3101003"/>
            <a:ext cx="1930493" cy="294924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Semantic Specs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8D8506-59F4-994D-B10C-CC7C802913C9}"/>
              </a:ext>
            </a:extLst>
          </p:cNvPr>
          <p:cNvSpPr/>
          <p:nvPr/>
        </p:nvSpPr>
        <p:spPr>
          <a:xfrm>
            <a:off x="2854832" y="3485945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cefact.json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AEB7F7-BDC7-4F4B-842E-DD36351C5837}"/>
              </a:ext>
            </a:extLst>
          </p:cNvPr>
          <p:cNvSpPr/>
          <p:nvPr/>
        </p:nvSpPr>
        <p:spPr>
          <a:xfrm>
            <a:off x="2854832" y="4244634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C0F10-3AEB-474B-9AAE-4A73BBABE700}"/>
              </a:ext>
            </a:extLst>
          </p:cNvPr>
          <p:cNvSpPr/>
          <p:nvPr/>
        </p:nvSpPr>
        <p:spPr>
          <a:xfrm>
            <a:off x="2854832" y="5140816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D0D47F-1A3F-B24D-BDD9-E617E9C52C4E}"/>
              </a:ext>
            </a:extLst>
          </p:cNvPr>
          <p:cNvSpPr/>
          <p:nvPr/>
        </p:nvSpPr>
        <p:spPr>
          <a:xfrm>
            <a:off x="2758753" y="4385439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3C82C5-FB17-2344-93B5-ED414E47D153}"/>
              </a:ext>
            </a:extLst>
          </p:cNvPr>
          <p:cNvSpPr/>
          <p:nvPr/>
        </p:nvSpPr>
        <p:spPr>
          <a:xfrm>
            <a:off x="2718996" y="5274994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C6ACBA-2AFF-1C44-9C75-0C954C7AD7B6}"/>
              </a:ext>
            </a:extLst>
          </p:cNvPr>
          <p:cNvSpPr/>
          <p:nvPr/>
        </p:nvSpPr>
        <p:spPr>
          <a:xfrm>
            <a:off x="2774997" y="3976903"/>
            <a:ext cx="1263376" cy="182221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Architecture  repo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0783EC-842B-6041-BC32-4E1E1FB8A5B3}"/>
              </a:ext>
            </a:extLst>
          </p:cNvPr>
          <p:cNvSpPr/>
          <p:nvPr/>
        </p:nvSpPr>
        <p:spPr>
          <a:xfrm>
            <a:off x="2815073" y="4845117"/>
            <a:ext cx="934279" cy="216181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Domain repo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855AAD-9538-2C4E-99E5-8151FB392ABB}"/>
              </a:ext>
            </a:extLst>
          </p:cNvPr>
          <p:cNvSpPr/>
          <p:nvPr/>
        </p:nvSpPr>
        <p:spPr>
          <a:xfrm>
            <a:off x="2791881" y="5757041"/>
            <a:ext cx="921027" cy="188843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Codes repo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E7EA1A-3A2D-C645-B278-683A685A9648}"/>
              </a:ext>
            </a:extLst>
          </p:cNvPr>
          <p:cNvGrpSpPr/>
          <p:nvPr/>
        </p:nvGrpSpPr>
        <p:grpSpPr>
          <a:xfrm>
            <a:off x="6046306" y="4102693"/>
            <a:ext cx="1547189" cy="1849924"/>
            <a:chOff x="4946374" y="1577828"/>
            <a:chExt cx="2024270" cy="32004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18B34B-09BB-5749-A22D-D4143DB983DC}"/>
                </a:ext>
              </a:extLst>
            </p:cNvPr>
            <p:cNvSpPr/>
            <p:nvPr/>
          </p:nvSpPr>
          <p:spPr>
            <a:xfrm>
              <a:off x="4946374" y="1577828"/>
              <a:ext cx="2024270" cy="3200403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filesystem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52A9C20-ECBE-F844-AF94-CAB2E31222F7}"/>
                </a:ext>
              </a:extLst>
            </p:cNvPr>
            <p:cNvSpPr/>
            <p:nvPr/>
          </p:nvSpPr>
          <p:spPr>
            <a:xfrm>
              <a:off x="5370444" y="200521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cefact.json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041CB8D-BC4B-864F-BCEA-77117F2D45BD}"/>
                </a:ext>
              </a:extLst>
            </p:cNvPr>
            <p:cNvSpPr/>
            <p:nvPr/>
          </p:nvSpPr>
          <p:spPr>
            <a:xfrm>
              <a:off x="5370444" y="2863292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4A260D3-E822-5946-BBDB-9F35E258F79D}"/>
                </a:ext>
              </a:extLst>
            </p:cNvPr>
            <p:cNvSpPr/>
            <p:nvPr/>
          </p:nvSpPr>
          <p:spPr>
            <a:xfrm>
              <a:off x="5370444" y="386880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9AD88E5-1817-8244-943A-47ADF4BE4113}"/>
                </a:ext>
              </a:extLst>
            </p:cNvPr>
            <p:cNvSpPr/>
            <p:nvPr/>
          </p:nvSpPr>
          <p:spPr>
            <a:xfrm>
              <a:off x="5274365" y="3004097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1F1FFC0-5F22-7647-A913-5121F2EC2995}"/>
                </a:ext>
              </a:extLst>
            </p:cNvPr>
            <p:cNvSpPr/>
            <p:nvPr/>
          </p:nvSpPr>
          <p:spPr>
            <a:xfrm>
              <a:off x="5234608" y="4002981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195DB0A-7515-AD4D-A1F7-875DFCEAA0C9}"/>
                </a:ext>
              </a:extLst>
            </p:cNvPr>
            <p:cNvSpPr/>
            <p:nvPr/>
          </p:nvSpPr>
          <p:spPr>
            <a:xfrm>
              <a:off x="5435046" y="2487260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Org repo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867AC5D-A556-264B-952E-CC5AAA092D6C}"/>
                </a:ext>
              </a:extLst>
            </p:cNvPr>
            <p:cNvSpPr/>
            <p:nvPr/>
          </p:nvSpPr>
          <p:spPr>
            <a:xfrm>
              <a:off x="5330685" y="3463775"/>
              <a:ext cx="934279" cy="216181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Domain repo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DF540B-08EF-CA43-B3B6-023A9F9F3E8B}"/>
                </a:ext>
              </a:extLst>
            </p:cNvPr>
            <p:cNvSpPr/>
            <p:nvPr/>
          </p:nvSpPr>
          <p:spPr>
            <a:xfrm>
              <a:off x="5307493" y="4485028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Codes repo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EF57671-8CD3-FD40-86B6-0FEB9ED6BACD}"/>
              </a:ext>
            </a:extLst>
          </p:cNvPr>
          <p:cNvSpPr/>
          <p:nvPr/>
        </p:nvSpPr>
        <p:spPr>
          <a:xfrm>
            <a:off x="5807765" y="2378804"/>
            <a:ext cx="2024270" cy="958040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tool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904C0-F01C-0348-B0D3-8785825B8CA9}"/>
              </a:ext>
            </a:extLst>
          </p:cNvPr>
          <p:cNvCxnSpPr>
            <a:cxnSpLocks/>
          </p:cNvCxnSpPr>
          <p:nvPr/>
        </p:nvCxnSpPr>
        <p:spPr>
          <a:xfrm>
            <a:off x="4442791" y="4768040"/>
            <a:ext cx="160351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193989-76A6-934A-BC58-B26A7BE16C6A}"/>
              </a:ext>
            </a:extLst>
          </p:cNvPr>
          <p:cNvCxnSpPr>
            <a:cxnSpLocks/>
          </p:cNvCxnSpPr>
          <p:nvPr/>
        </p:nvCxnSpPr>
        <p:spPr>
          <a:xfrm flipH="1">
            <a:off x="4442791" y="5584704"/>
            <a:ext cx="159125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71773B2-6811-DD45-9CB0-3F90DA3E85D5}"/>
              </a:ext>
            </a:extLst>
          </p:cNvPr>
          <p:cNvSpPr/>
          <p:nvPr/>
        </p:nvSpPr>
        <p:spPr>
          <a:xfrm>
            <a:off x="6061366" y="2711990"/>
            <a:ext cx="635720" cy="435033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CE892E4-248E-4441-BE30-BEBE35D615BB}"/>
              </a:ext>
            </a:extLst>
          </p:cNvPr>
          <p:cNvSpPr/>
          <p:nvPr/>
        </p:nvSpPr>
        <p:spPr>
          <a:xfrm>
            <a:off x="6937513" y="2721863"/>
            <a:ext cx="655982" cy="405769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491F1-76A3-7541-BDE6-33DEFEC661E2}"/>
              </a:ext>
            </a:extLst>
          </p:cNvPr>
          <p:cNvSpPr txBox="1"/>
          <p:nvPr/>
        </p:nvSpPr>
        <p:spPr>
          <a:xfrm>
            <a:off x="5794368" y="358266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8082D-6ECD-464E-931A-B7A780BDDB5C}"/>
              </a:ext>
            </a:extLst>
          </p:cNvPr>
          <p:cNvSpPr txBox="1"/>
          <p:nvPr/>
        </p:nvSpPr>
        <p:spPr>
          <a:xfrm>
            <a:off x="4832163" y="528757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push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C21C42-C99D-844E-91B9-C7EFA9C0CB34}"/>
              </a:ext>
            </a:extLst>
          </p:cNvPr>
          <p:cNvCxnSpPr>
            <a:cxnSpLocks/>
          </p:cNvCxnSpPr>
          <p:nvPr/>
        </p:nvCxnSpPr>
        <p:spPr>
          <a:xfrm>
            <a:off x="7123767" y="3359824"/>
            <a:ext cx="0" cy="75694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DFCC6F-A0A6-2644-A6E8-C3788698CCEB}"/>
              </a:ext>
            </a:extLst>
          </p:cNvPr>
          <p:cNvCxnSpPr>
            <a:cxnSpLocks/>
          </p:cNvCxnSpPr>
          <p:nvPr/>
        </p:nvCxnSpPr>
        <p:spPr>
          <a:xfrm flipV="1">
            <a:off x="6419808" y="3359824"/>
            <a:ext cx="0" cy="7402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19A16B-C899-8A43-B965-096BCDCD215C}"/>
              </a:ext>
            </a:extLst>
          </p:cNvPr>
          <p:cNvSpPr txBox="1"/>
          <p:nvPr/>
        </p:nvSpPr>
        <p:spPr>
          <a:xfrm>
            <a:off x="4779157" y="4499904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clone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A167F-9BCD-F948-A104-97743748190E}"/>
              </a:ext>
            </a:extLst>
          </p:cNvPr>
          <p:cNvSpPr txBox="1"/>
          <p:nvPr/>
        </p:nvSpPr>
        <p:spPr>
          <a:xfrm>
            <a:off x="7106334" y="3565880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export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AA696D-D039-F249-BC91-A00C14EE4032}"/>
              </a:ext>
            </a:extLst>
          </p:cNvPr>
          <p:cNvSpPr/>
          <p:nvPr/>
        </p:nvSpPr>
        <p:spPr>
          <a:xfrm>
            <a:off x="2524538" y="1375330"/>
            <a:ext cx="1930493" cy="125401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Tools &amp; Methods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10C9BD9-E25C-2243-B8FF-04C372F1B29C}"/>
              </a:ext>
            </a:extLst>
          </p:cNvPr>
          <p:cNvSpPr/>
          <p:nvPr/>
        </p:nvSpPr>
        <p:spPr>
          <a:xfrm>
            <a:off x="2718996" y="1688840"/>
            <a:ext cx="1515073" cy="726805"/>
          </a:xfrm>
          <a:prstGeom prst="roundRect">
            <a:avLst>
              <a:gd name="adj" fmla="val 7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townplan.json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domain.json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FF07419-BA12-AB4A-B8EC-EB2B95B522FE}"/>
              </a:ext>
            </a:extLst>
          </p:cNvPr>
          <p:cNvSpPr/>
          <p:nvPr/>
        </p:nvSpPr>
        <p:spPr>
          <a:xfrm>
            <a:off x="2841271" y="2364338"/>
            <a:ext cx="1229139" cy="168959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Interchange repo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25EB35-C5CD-D742-96A8-CE12F5736CFB}"/>
              </a:ext>
            </a:extLst>
          </p:cNvPr>
          <p:cNvCxnSpPr>
            <a:cxnSpLocks/>
            <a:stCxn id="11" idx="0"/>
            <a:endCxn id="58" idx="2"/>
          </p:cNvCxnSpPr>
          <p:nvPr/>
        </p:nvCxnSpPr>
        <p:spPr>
          <a:xfrm flipV="1">
            <a:off x="3489785" y="2629341"/>
            <a:ext cx="0" cy="47166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0384A5F-4B96-1648-AFE0-CAEC9251D4E5}"/>
              </a:ext>
            </a:extLst>
          </p:cNvPr>
          <p:cNvSpPr txBox="1"/>
          <p:nvPr/>
        </p:nvSpPr>
        <p:spPr>
          <a:xfrm>
            <a:off x="2665529" y="2763519"/>
            <a:ext cx="1123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 to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3F3B62F-7899-2D4A-9AEF-D6991FAB02E6}"/>
              </a:ext>
            </a:extLst>
          </p:cNvPr>
          <p:cNvSpPr/>
          <p:nvPr/>
        </p:nvSpPr>
        <p:spPr>
          <a:xfrm>
            <a:off x="5814700" y="999653"/>
            <a:ext cx="2024270" cy="841517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useful outputs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BEE4E-D93B-EC48-90E1-8617CC6C28A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19900" y="1841172"/>
            <a:ext cx="10725" cy="5376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C2C544-531D-1A44-ADB0-FF0BE679307F}"/>
              </a:ext>
            </a:extLst>
          </p:cNvPr>
          <p:cNvSpPr txBox="1"/>
          <p:nvPr/>
        </p:nvSpPr>
        <p:spPr>
          <a:xfrm>
            <a:off x="6847359" y="1949370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0A06D21-7B80-9043-828F-616AB1E607C3}"/>
              </a:ext>
            </a:extLst>
          </p:cNvPr>
          <p:cNvSpPr/>
          <p:nvPr/>
        </p:nvSpPr>
        <p:spPr>
          <a:xfrm>
            <a:off x="5923722" y="1358538"/>
            <a:ext cx="773364" cy="320520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A92F3A-B732-8649-B3C4-6DAE3770C411}"/>
              </a:ext>
            </a:extLst>
          </p:cNvPr>
          <p:cNvSpPr/>
          <p:nvPr/>
        </p:nvSpPr>
        <p:spPr>
          <a:xfrm>
            <a:off x="6830625" y="1360969"/>
            <a:ext cx="938583" cy="320520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Specs</a:t>
            </a:r>
          </a:p>
        </p:txBody>
      </p:sp>
    </p:spTree>
    <p:extLst>
      <p:ext uri="{BB962C8B-B14F-4D97-AF65-F5344CB8AC3E}">
        <p14:creationId xmlns:p14="http://schemas.microsoft.com/office/powerpoint/2010/main" val="33615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7156</TotalTime>
  <Words>134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Steve Capell</cp:lastModifiedBy>
  <cp:revision>13</cp:revision>
  <dcterms:created xsi:type="dcterms:W3CDTF">2019-09-04T09:04:43Z</dcterms:created>
  <dcterms:modified xsi:type="dcterms:W3CDTF">2019-09-25T02:35:29Z</dcterms:modified>
</cp:coreProperties>
</file>