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9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A5418-FB99-B64D-A890-7486D365ED54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9350C42-C576-1A4B-9781-45DE21F5D034}"/>
              </a:ext>
            </a:extLst>
          </p:cNvPr>
          <p:cNvSpPr/>
          <p:nvPr/>
        </p:nvSpPr>
        <p:spPr>
          <a:xfrm>
            <a:off x="2078296" y="248476"/>
            <a:ext cx="2726013" cy="6241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edi3.org GitHub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C7216EF-30EE-D14A-9755-5CEC24935CEF}"/>
              </a:ext>
            </a:extLst>
          </p:cNvPr>
          <p:cNvSpPr/>
          <p:nvPr/>
        </p:nvSpPr>
        <p:spPr>
          <a:xfrm>
            <a:off x="5463829" y="248477"/>
            <a:ext cx="2726013" cy="62417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Modeler desktop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A95616-9D11-4942-A9BB-FBCED0AE1C6E}"/>
              </a:ext>
            </a:extLst>
          </p:cNvPr>
          <p:cNvSpPr/>
          <p:nvPr/>
        </p:nvSpPr>
        <p:spPr>
          <a:xfrm>
            <a:off x="2524538" y="2474842"/>
            <a:ext cx="1930493" cy="2949241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Semantic Specs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8D8506-59F4-994D-B10C-CC7C802913C9}"/>
              </a:ext>
            </a:extLst>
          </p:cNvPr>
          <p:cNvSpPr/>
          <p:nvPr/>
        </p:nvSpPr>
        <p:spPr>
          <a:xfrm>
            <a:off x="2854832" y="2859784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cefact.json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AEB7F7-BDC7-4F4B-842E-DD36351C5837}"/>
              </a:ext>
            </a:extLst>
          </p:cNvPr>
          <p:cNvSpPr/>
          <p:nvPr/>
        </p:nvSpPr>
        <p:spPr>
          <a:xfrm>
            <a:off x="2854832" y="3618473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transport.json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0C0F10-3AEB-474B-9AAE-4A73BBABE700}"/>
              </a:ext>
            </a:extLst>
          </p:cNvPr>
          <p:cNvSpPr/>
          <p:nvPr/>
        </p:nvSpPr>
        <p:spPr>
          <a:xfrm>
            <a:off x="2854832" y="4514655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locodes.json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D0D47F-1A3F-B24D-BDD9-E617E9C52C4E}"/>
              </a:ext>
            </a:extLst>
          </p:cNvPr>
          <p:cNvSpPr/>
          <p:nvPr/>
        </p:nvSpPr>
        <p:spPr>
          <a:xfrm>
            <a:off x="2758753" y="3759278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transport.json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13C82C5-FB17-2344-93B5-ED414E47D153}"/>
              </a:ext>
            </a:extLst>
          </p:cNvPr>
          <p:cNvSpPr/>
          <p:nvPr/>
        </p:nvSpPr>
        <p:spPr>
          <a:xfrm>
            <a:off x="2718996" y="4648833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locodes.json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C6ACBA-2AFF-1C44-9C75-0C954C7AD7B6}"/>
              </a:ext>
            </a:extLst>
          </p:cNvPr>
          <p:cNvSpPr/>
          <p:nvPr/>
        </p:nvSpPr>
        <p:spPr>
          <a:xfrm>
            <a:off x="2919434" y="3341831"/>
            <a:ext cx="921027" cy="188843"/>
          </a:xfrm>
          <a:prstGeom prst="roundRect">
            <a:avLst>
              <a:gd name="adj" fmla="val 797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Arch repo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70783EC-842B-6041-BC32-4E1E1FB8A5B3}"/>
              </a:ext>
            </a:extLst>
          </p:cNvPr>
          <p:cNvSpPr/>
          <p:nvPr/>
        </p:nvSpPr>
        <p:spPr>
          <a:xfrm>
            <a:off x="2815073" y="4218956"/>
            <a:ext cx="934279" cy="216181"/>
          </a:xfrm>
          <a:prstGeom prst="roundRect">
            <a:avLst>
              <a:gd name="adj" fmla="val 797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Domain repo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0855AAD-9538-2C4E-99E5-8151FB392ABB}"/>
              </a:ext>
            </a:extLst>
          </p:cNvPr>
          <p:cNvSpPr/>
          <p:nvPr/>
        </p:nvSpPr>
        <p:spPr>
          <a:xfrm>
            <a:off x="2791881" y="5130880"/>
            <a:ext cx="921027" cy="188843"/>
          </a:xfrm>
          <a:prstGeom prst="roundRect">
            <a:avLst>
              <a:gd name="adj" fmla="val 797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Codes repo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E7EA1A-3A2D-C645-B278-683A685A9648}"/>
              </a:ext>
            </a:extLst>
          </p:cNvPr>
          <p:cNvGrpSpPr/>
          <p:nvPr/>
        </p:nvGrpSpPr>
        <p:grpSpPr>
          <a:xfrm>
            <a:off x="6046306" y="3128665"/>
            <a:ext cx="1547189" cy="1849924"/>
            <a:chOff x="4946374" y="1577828"/>
            <a:chExt cx="2024270" cy="320040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B18B34B-09BB-5749-A22D-D4143DB983DC}"/>
                </a:ext>
              </a:extLst>
            </p:cNvPr>
            <p:cNvSpPr/>
            <p:nvPr/>
          </p:nvSpPr>
          <p:spPr>
            <a:xfrm>
              <a:off x="4946374" y="1577828"/>
              <a:ext cx="2024270" cy="3200403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Local filesystem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52A9C20-ECBE-F844-AF94-CAB2E31222F7}"/>
                </a:ext>
              </a:extLst>
            </p:cNvPr>
            <p:cNvSpPr/>
            <p:nvPr/>
          </p:nvSpPr>
          <p:spPr>
            <a:xfrm>
              <a:off x="5370444" y="2005213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cefact.json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041CB8D-BC4B-864F-BCEA-77117F2D45BD}"/>
                </a:ext>
              </a:extLst>
            </p:cNvPr>
            <p:cNvSpPr/>
            <p:nvPr/>
          </p:nvSpPr>
          <p:spPr>
            <a:xfrm>
              <a:off x="5370444" y="2863292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transport.json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4A260D3-E822-5946-BBDB-9F35E258F79D}"/>
                </a:ext>
              </a:extLst>
            </p:cNvPr>
            <p:cNvSpPr/>
            <p:nvPr/>
          </p:nvSpPr>
          <p:spPr>
            <a:xfrm>
              <a:off x="5370444" y="3868803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locodes.json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9AD88E5-1817-8244-943A-47ADF4BE4113}"/>
                </a:ext>
              </a:extLst>
            </p:cNvPr>
            <p:cNvSpPr/>
            <p:nvPr/>
          </p:nvSpPr>
          <p:spPr>
            <a:xfrm>
              <a:off x="5274365" y="3004097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transport.json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1F1FFC0-5F22-7647-A913-5121F2EC2995}"/>
                </a:ext>
              </a:extLst>
            </p:cNvPr>
            <p:cNvSpPr/>
            <p:nvPr/>
          </p:nvSpPr>
          <p:spPr>
            <a:xfrm>
              <a:off x="5234608" y="4002981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locodes.json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195DB0A-7515-AD4D-A1F7-875DFCEAA0C9}"/>
                </a:ext>
              </a:extLst>
            </p:cNvPr>
            <p:cNvSpPr/>
            <p:nvPr/>
          </p:nvSpPr>
          <p:spPr>
            <a:xfrm>
              <a:off x="5435046" y="2487260"/>
              <a:ext cx="921027" cy="188843"/>
            </a:xfrm>
            <a:prstGeom prst="roundRect">
              <a:avLst>
                <a:gd name="adj" fmla="val 7971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Org repo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867AC5D-A556-264B-952E-CC5AAA092D6C}"/>
                </a:ext>
              </a:extLst>
            </p:cNvPr>
            <p:cNvSpPr/>
            <p:nvPr/>
          </p:nvSpPr>
          <p:spPr>
            <a:xfrm>
              <a:off x="5330685" y="3463775"/>
              <a:ext cx="934279" cy="216181"/>
            </a:xfrm>
            <a:prstGeom prst="roundRect">
              <a:avLst>
                <a:gd name="adj" fmla="val 7971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Domain repo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DF540B-08EF-CA43-B3B6-023A9F9F3E8B}"/>
                </a:ext>
              </a:extLst>
            </p:cNvPr>
            <p:cNvSpPr/>
            <p:nvPr/>
          </p:nvSpPr>
          <p:spPr>
            <a:xfrm>
              <a:off x="5307493" y="4485028"/>
              <a:ext cx="921027" cy="188843"/>
            </a:xfrm>
            <a:prstGeom prst="roundRect">
              <a:avLst>
                <a:gd name="adj" fmla="val 7971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Codes repo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EF57671-8CD3-FD40-86B6-0FEB9ED6BACD}"/>
              </a:ext>
            </a:extLst>
          </p:cNvPr>
          <p:cNvSpPr/>
          <p:nvPr/>
        </p:nvSpPr>
        <p:spPr>
          <a:xfrm>
            <a:off x="5807765" y="1093303"/>
            <a:ext cx="2024270" cy="1269513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Modelling tool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C904C0-F01C-0348-B0D3-8785825B8CA9}"/>
              </a:ext>
            </a:extLst>
          </p:cNvPr>
          <p:cNvCxnSpPr>
            <a:cxnSpLocks/>
          </p:cNvCxnSpPr>
          <p:nvPr/>
        </p:nvCxnSpPr>
        <p:spPr>
          <a:xfrm>
            <a:off x="4442791" y="3565409"/>
            <a:ext cx="1603515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193989-76A6-934A-BC58-B26A7BE16C6A}"/>
              </a:ext>
            </a:extLst>
          </p:cNvPr>
          <p:cNvCxnSpPr>
            <a:cxnSpLocks/>
          </p:cNvCxnSpPr>
          <p:nvPr/>
        </p:nvCxnSpPr>
        <p:spPr>
          <a:xfrm flipH="1">
            <a:off x="4442791" y="4382073"/>
            <a:ext cx="1591255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71773B2-6811-DD45-9CB0-3F90DA3E85D5}"/>
              </a:ext>
            </a:extLst>
          </p:cNvPr>
          <p:cNvSpPr/>
          <p:nvPr/>
        </p:nvSpPr>
        <p:spPr>
          <a:xfrm>
            <a:off x="6061366" y="1536892"/>
            <a:ext cx="635720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8CE892E4-248E-4441-BE30-BEBE35D615BB}"/>
              </a:ext>
            </a:extLst>
          </p:cNvPr>
          <p:cNvSpPr/>
          <p:nvPr/>
        </p:nvSpPr>
        <p:spPr>
          <a:xfrm>
            <a:off x="6937513" y="1556281"/>
            <a:ext cx="655982" cy="53769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5491F1-76A3-7541-BDE6-33DEFEC661E2}"/>
              </a:ext>
            </a:extLst>
          </p:cNvPr>
          <p:cNvSpPr txBox="1"/>
          <p:nvPr/>
        </p:nvSpPr>
        <p:spPr>
          <a:xfrm>
            <a:off x="5794368" y="260863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C8082D-6ECD-464E-931A-B7A780BDDB5C}"/>
              </a:ext>
            </a:extLst>
          </p:cNvPr>
          <p:cNvSpPr txBox="1"/>
          <p:nvPr/>
        </p:nvSpPr>
        <p:spPr>
          <a:xfrm>
            <a:off x="4832163" y="408494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Git push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C21C42-C99D-844E-91B9-C7EFA9C0CB34}"/>
              </a:ext>
            </a:extLst>
          </p:cNvPr>
          <p:cNvCxnSpPr>
            <a:cxnSpLocks/>
          </p:cNvCxnSpPr>
          <p:nvPr/>
        </p:nvCxnSpPr>
        <p:spPr>
          <a:xfrm>
            <a:off x="7123767" y="2385796"/>
            <a:ext cx="0" cy="75694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DFCC6F-A0A6-2644-A6E8-C3788698CCEB}"/>
              </a:ext>
            </a:extLst>
          </p:cNvPr>
          <p:cNvCxnSpPr>
            <a:cxnSpLocks/>
          </p:cNvCxnSpPr>
          <p:nvPr/>
        </p:nvCxnSpPr>
        <p:spPr>
          <a:xfrm flipV="1">
            <a:off x="6419808" y="2385796"/>
            <a:ext cx="0" cy="7402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19A16B-C899-8A43-B965-096BCDCD215C}"/>
              </a:ext>
            </a:extLst>
          </p:cNvPr>
          <p:cNvSpPr txBox="1"/>
          <p:nvPr/>
        </p:nvSpPr>
        <p:spPr>
          <a:xfrm>
            <a:off x="4779157" y="3297273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Git clone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EA167F-9BCD-F948-A104-97743748190E}"/>
              </a:ext>
            </a:extLst>
          </p:cNvPr>
          <p:cNvSpPr txBox="1"/>
          <p:nvPr/>
        </p:nvSpPr>
        <p:spPr>
          <a:xfrm>
            <a:off x="7106334" y="2591852"/>
            <a:ext cx="6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export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1AA696D-D039-F249-BC91-A00C14EE4032}"/>
              </a:ext>
            </a:extLst>
          </p:cNvPr>
          <p:cNvSpPr/>
          <p:nvPr/>
        </p:nvSpPr>
        <p:spPr>
          <a:xfrm>
            <a:off x="2524538" y="749169"/>
            <a:ext cx="1930493" cy="1254011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Tools &amp; Methods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10C9BD9-E25C-2243-B8FF-04C372F1B29C}"/>
              </a:ext>
            </a:extLst>
          </p:cNvPr>
          <p:cNvSpPr/>
          <p:nvPr/>
        </p:nvSpPr>
        <p:spPr>
          <a:xfrm>
            <a:off x="2815073" y="1062679"/>
            <a:ext cx="1242391" cy="726805"/>
          </a:xfrm>
          <a:prstGeom prst="roundRect">
            <a:avLst>
              <a:gd name="adj" fmla="val 79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org.json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domain.json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codes.json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FF07419-BA12-AB4A-B8EC-EB2B95B522FE}"/>
              </a:ext>
            </a:extLst>
          </p:cNvPr>
          <p:cNvSpPr/>
          <p:nvPr/>
        </p:nvSpPr>
        <p:spPr>
          <a:xfrm>
            <a:off x="2841271" y="1738177"/>
            <a:ext cx="1229139" cy="168959"/>
          </a:xfrm>
          <a:prstGeom prst="roundRect">
            <a:avLst>
              <a:gd name="adj" fmla="val 797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Interchange repo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25EB35-C5CD-D742-96A8-CE12F5736CFB}"/>
              </a:ext>
            </a:extLst>
          </p:cNvPr>
          <p:cNvCxnSpPr>
            <a:cxnSpLocks/>
            <a:stCxn id="11" idx="0"/>
            <a:endCxn id="58" idx="2"/>
          </p:cNvCxnSpPr>
          <p:nvPr/>
        </p:nvCxnSpPr>
        <p:spPr>
          <a:xfrm flipV="1">
            <a:off x="3489785" y="2003180"/>
            <a:ext cx="0" cy="47166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0384A5F-4B96-1648-AFE0-CAEC9251D4E5}"/>
              </a:ext>
            </a:extLst>
          </p:cNvPr>
          <p:cNvSpPr txBox="1"/>
          <p:nvPr/>
        </p:nvSpPr>
        <p:spPr>
          <a:xfrm>
            <a:off x="2665529" y="2137358"/>
            <a:ext cx="1123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Conforms  to</a:t>
            </a:r>
          </a:p>
        </p:txBody>
      </p:sp>
    </p:spTree>
    <p:extLst>
      <p:ext uri="{BB962C8B-B14F-4D97-AF65-F5344CB8AC3E}">
        <p14:creationId xmlns:p14="http://schemas.microsoft.com/office/powerpoint/2010/main" val="28584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7132</TotalTime>
  <Words>78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Capell</dc:creator>
  <cp:lastModifiedBy>Steve Capell</cp:lastModifiedBy>
  <cp:revision>8</cp:revision>
  <dcterms:created xsi:type="dcterms:W3CDTF">2019-09-04T09:04:43Z</dcterms:created>
  <dcterms:modified xsi:type="dcterms:W3CDTF">2019-09-09T07:57:08Z</dcterms:modified>
</cp:coreProperties>
</file>