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98" r:id="rId4"/>
    <p:sldMasterId id="2147483793" r:id="rId5"/>
  </p:sldMasterIdLst>
  <p:sldIdLst>
    <p:sldId id="305" r:id="rId6"/>
    <p:sldId id="319" r:id="rId7"/>
    <p:sldId id="320" r:id="rId8"/>
    <p:sldId id="318" r:id="rId9"/>
  </p:sldIdLst>
  <p:sldSz cx="9144000" cy="5715000" type="screen16x10"/>
  <p:notesSz cx="6858000" cy="9144000"/>
  <p:embeddedFontLst>
    <p:embeddedFont>
      <p:font typeface="Franklin Gothic Book" panose="020B0503020102020204" pitchFamily="34" charset="0"/>
      <p:regular r:id="rId10"/>
      <p:italic r:id="rId11"/>
    </p:embeddedFont>
    <p:embeddedFont>
      <p:font typeface="Franklin Gothic Medium" panose="020B0603020102020204" pitchFamily="34" charset="0"/>
      <p:regular r:id="rId12"/>
      <p:italic r:id="rId13"/>
    </p:embeddedFont>
    <p:embeddedFont>
      <p:font typeface="League Gothic" panose="00000500000000000000" charset="0"/>
      <p:regular r:id="rId1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36" userDrawn="1">
          <p15:clr>
            <a:srgbClr val="A4A3A4"/>
          </p15:clr>
        </p15:guide>
        <p15:guide id="2" pos="31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ix Stuart" initials="AS" lastIdx="3" clrIdx="0">
    <p:extLst>
      <p:ext uri="{19B8F6BF-5375-455C-9EA6-DF929625EA0E}">
        <p15:presenceInfo xmlns:p15="http://schemas.microsoft.com/office/powerpoint/2012/main" userId="S::alix.stuart@amdaris.com::969f09a0-53d5-4a3f-af4b-47aa1ae11ba5" providerId="AD"/>
      </p:ext>
    </p:extLst>
  </p:cmAuthor>
  <p:cmAuthor id="2" name="Aaron Parker" initials="AP" lastIdx="1" clrIdx="1">
    <p:extLst>
      <p:ext uri="{19B8F6BF-5375-455C-9EA6-DF929625EA0E}">
        <p15:presenceInfo xmlns:p15="http://schemas.microsoft.com/office/powerpoint/2012/main" userId="S::aaron.parker@amdaris.com::dcee5448-e757-499b-86c1-269a511afa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4242"/>
    <a:srgbClr val="333333"/>
    <a:srgbClr val="212121"/>
    <a:srgbClr val="005EB8"/>
    <a:srgbClr val="000000"/>
    <a:srgbClr val="4D4D4D"/>
    <a:srgbClr val="0D0D0D"/>
    <a:srgbClr val="FF6666"/>
    <a:srgbClr val="EC6669"/>
    <a:srgbClr val="99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19" autoAdjust="0"/>
    <p:restoredTop sz="96809"/>
  </p:normalViewPr>
  <p:slideViewPr>
    <p:cSldViewPr snapToGrid="0">
      <p:cViewPr varScale="1">
        <p:scale>
          <a:sx n="136" d="100"/>
          <a:sy n="136" d="100"/>
        </p:scale>
        <p:origin x="1326" y="114"/>
      </p:cViewPr>
      <p:guideLst>
        <p:guide orient="horz" pos="836"/>
        <p:guide pos="311"/>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font" Target="fonts/font2.fntdata"/><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E2C3A16-DB62-2347-B77D-6B6741CD1B51}"/>
              </a:ext>
            </a:extLst>
          </p:cNvPr>
          <p:cNvSpPr/>
          <p:nvPr userDrawn="1"/>
        </p:nvSpPr>
        <p:spPr>
          <a:xfrm>
            <a:off x="190459" y="223650"/>
            <a:ext cx="8763083" cy="5267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3"/>
          </a:p>
        </p:txBody>
      </p:sp>
      <p:pic>
        <p:nvPicPr>
          <p:cNvPr id="7" name="Picture 6">
            <a:extLst>
              <a:ext uri="{FF2B5EF4-FFF2-40B4-BE49-F238E27FC236}">
                <a16:creationId xmlns:a16="http://schemas.microsoft.com/office/drawing/2014/main" id="{0297FB9F-3B51-DA4B-A67F-F832C5D8F52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61901" y="5021829"/>
            <a:ext cx="754778" cy="228921"/>
          </a:xfrm>
          <a:prstGeom prst="rect">
            <a:avLst/>
          </a:prstGeom>
        </p:spPr>
      </p:pic>
      <p:sp>
        <p:nvSpPr>
          <p:cNvPr id="8" name="Text Placeholder 2">
            <a:extLst>
              <a:ext uri="{FF2B5EF4-FFF2-40B4-BE49-F238E27FC236}">
                <a16:creationId xmlns:a16="http://schemas.microsoft.com/office/drawing/2014/main" id="{E1E364CF-E273-4244-8FAE-C4621DBBFD2F}"/>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accent1"/>
                </a:solidFill>
                <a:latin typeface="League Gothic" pitchFamily="2" charset="77"/>
              </a:defRPr>
            </a:lvl1pPr>
          </a:lstStyle>
          <a:p>
            <a:pPr lvl="0"/>
            <a:r>
              <a:rPr lang="en-GB" dirty="0"/>
              <a:t>SLIDE TITLE – LEAGUE GOTHIC 32PT</a:t>
            </a:r>
          </a:p>
        </p:txBody>
      </p:sp>
      <p:sp>
        <p:nvSpPr>
          <p:cNvPr id="9" name="Text Placeholder 13">
            <a:extLst>
              <a:ext uri="{FF2B5EF4-FFF2-40B4-BE49-F238E27FC236}">
                <a16:creationId xmlns:a16="http://schemas.microsoft.com/office/drawing/2014/main" id="{B1464743-3428-B44E-BB68-E44ED4E268DC}"/>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tx2"/>
                </a:solidFill>
              </a:defRPr>
            </a:lvl1pPr>
          </a:lstStyle>
          <a:p>
            <a:r>
              <a:rPr lang="en-ZA" dirty="0"/>
              <a:t>DESCRIPTOR TEXT FRANKLIN GOTHIC BOOK 9PT NATIVE. LOREM IPSUM DOLOR SIT AMET, CONSECTETUR ADIPISCING ELIT</a:t>
            </a:r>
            <a:endParaRPr lang="en-GB" dirty="0"/>
          </a:p>
        </p:txBody>
      </p:sp>
      <p:sp>
        <p:nvSpPr>
          <p:cNvPr id="16" name="Content Placeholder 2">
            <a:extLst>
              <a:ext uri="{FF2B5EF4-FFF2-40B4-BE49-F238E27FC236}">
                <a16:creationId xmlns:a16="http://schemas.microsoft.com/office/drawing/2014/main" id="{C8A50318-94E3-F945-B5D4-49024D0D884C}"/>
              </a:ext>
            </a:extLst>
          </p:cNvPr>
          <p:cNvSpPr>
            <a:spLocks noGrp="1"/>
          </p:cNvSpPr>
          <p:nvPr>
            <p:ph sz="quarter" idx="19" hasCustomPrompt="1"/>
          </p:nvPr>
        </p:nvSpPr>
        <p:spPr>
          <a:xfrm>
            <a:off x="461901" y="1680098"/>
            <a:ext cx="8208438" cy="3094220"/>
          </a:xfrm>
        </p:spPr>
        <p:txBody>
          <a:bodyPr lIns="0" anchor="t">
            <a:normAutofit/>
          </a:bodyPr>
          <a:lstStyle>
            <a:lvl1pPr marL="0" indent="0">
              <a:lnSpc>
                <a:spcPct val="120000"/>
              </a:lnSpc>
              <a:buNone/>
              <a:defRPr lang="en-ZA" sz="1050" baseline="0" smtClean="0">
                <a:solidFill>
                  <a:schemeClr val="tx2"/>
                </a:solidFill>
                <a:effectLst/>
              </a:defRPr>
            </a:lvl1pPr>
            <a:lvl2pPr marL="342900" indent="0">
              <a:buNone/>
              <a:defRPr sz="1050">
                <a:solidFill>
                  <a:srgbClr val="424242"/>
                </a:solidFill>
              </a:defRPr>
            </a:lvl2pPr>
          </a:lstStyle>
          <a:p>
            <a:pPr>
              <a:lnSpc>
                <a:spcPct val="140000"/>
              </a:lnSpc>
            </a:pPr>
            <a:r>
              <a:rPr lang="en-US" sz="1050" dirty="0"/>
              <a:t>Body copy – Franklin Gothic Book 10.5pt</a:t>
            </a:r>
          </a:p>
          <a:p>
            <a:pPr>
              <a:lnSpc>
                <a:spcPct val="140000"/>
              </a:lnSpc>
            </a:pP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spTree>
    <p:extLst>
      <p:ext uri="{BB962C8B-B14F-4D97-AF65-F5344CB8AC3E}">
        <p14:creationId xmlns:p14="http://schemas.microsoft.com/office/powerpoint/2010/main" val="607862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ngle Column Gree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C8A50318-94E3-F945-B5D4-49024D0D884C}"/>
              </a:ext>
            </a:extLst>
          </p:cNvPr>
          <p:cNvSpPr>
            <a:spLocks noGrp="1"/>
          </p:cNvSpPr>
          <p:nvPr>
            <p:ph sz="quarter" idx="19" hasCustomPrompt="1"/>
          </p:nvPr>
        </p:nvSpPr>
        <p:spPr>
          <a:xfrm>
            <a:off x="461901" y="1680098"/>
            <a:ext cx="8208438" cy="3094220"/>
          </a:xfrm>
        </p:spPr>
        <p:txBody>
          <a:bodyPr lIns="0" anchor="t">
            <a:normAutofit/>
          </a:bodyPr>
          <a:lstStyle>
            <a:lvl1pPr marL="0" indent="0">
              <a:lnSpc>
                <a:spcPct val="120000"/>
              </a:lnSpc>
              <a:buNone/>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0" name="Picture 9">
            <a:extLst>
              <a:ext uri="{FF2B5EF4-FFF2-40B4-BE49-F238E27FC236}">
                <a16:creationId xmlns:a16="http://schemas.microsoft.com/office/drawing/2014/main" id="{F3740917-C869-A248-B5CB-2DEF7ED0EA71}"/>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6" name="Text Placeholder 2">
            <a:extLst>
              <a:ext uri="{FF2B5EF4-FFF2-40B4-BE49-F238E27FC236}">
                <a16:creationId xmlns:a16="http://schemas.microsoft.com/office/drawing/2014/main" id="{8CD04D3B-3BAD-824A-97C3-A9F333484665}"/>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7" name="Text Placeholder 13">
            <a:extLst>
              <a:ext uri="{FF2B5EF4-FFF2-40B4-BE49-F238E27FC236}">
                <a16:creationId xmlns:a16="http://schemas.microsoft.com/office/drawing/2014/main" id="{7C420EFD-437B-8846-A5CA-28E37E488439}"/>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1514719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ngle Column Firewal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C8A50318-94E3-F945-B5D4-49024D0D884C}"/>
              </a:ext>
            </a:extLst>
          </p:cNvPr>
          <p:cNvSpPr>
            <a:spLocks noGrp="1"/>
          </p:cNvSpPr>
          <p:nvPr>
            <p:ph sz="quarter" idx="19" hasCustomPrompt="1"/>
          </p:nvPr>
        </p:nvSpPr>
        <p:spPr>
          <a:xfrm>
            <a:off x="461901" y="1680098"/>
            <a:ext cx="8208438" cy="3094220"/>
          </a:xfrm>
        </p:spPr>
        <p:txBody>
          <a:bodyPr lIns="0" anchor="t">
            <a:normAutofit/>
          </a:bodyPr>
          <a:lstStyle>
            <a:lvl1pPr marL="0" indent="0">
              <a:lnSpc>
                <a:spcPct val="120000"/>
              </a:lnSpc>
              <a:buNone/>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0" name="Picture 9">
            <a:extLst>
              <a:ext uri="{FF2B5EF4-FFF2-40B4-BE49-F238E27FC236}">
                <a16:creationId xmlns:a16="http://schemas.microsoft.com/office/drawing/2014/main" id="{F3740917-C869-A248-B5CB-2DEF7ED0EA71}"/>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6" name="Text Placeholder 2">
            <a:extLst>
              <a:ext uri="{FF2B5EF4-FFF2-40B4-BE49-F238E27FC236}">
                <a16:creationId xmlns:a16="http://schemas.microsoft.com/office/drawing/2014/main" id="{E82E05E4-410D-C94A-A1B1-876ADEF0EA87}"/>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7" name="Text Placeholder 13">
            <a:extLst>
              <a:ext uri="{FF2B5EF4-FFF2-40B4-BE49-F238E27FC236}">
                <a16:creationId xmlns:a16="http://schemas.microsoft.com/office/drawing/2014/main" id="{F8A8116B-9AAD-1F41-8DF9-F7D7E5FCB03D}"/>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3233145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ngle Column Magm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C8A50318-94E3-F945-B5D4-49024D0D884C}"/>
              </a:ext>
            </a:extLst>
          </p:cNvPr>
          <p:cNvSpPr>
            <a:spLocks noGrp="1"/>
          </p:cNvSpPr>
          <p:nvPr>
            <p:ph sz="quarter" idx="19" hasCustomPrompt="1"/>
          </p:nvPr>
        </p:nvSpPr>
        <p:spPr>
          <a:xfrm>
            <a:off x="461901" y="1680098"/>
            <a:ext cx="8208438" cy="3094220"/>
          </a:xfrm>
        </p:spPr>
        <p:txBody>
          <a:bodyPr lIns="0" anchor="t">
            <a:normAutofit/>
          </a:bodyPr>
          <a:lstStyle>
            <a:lvl1pPr marL="0" indent="0">
              <a:lnSpc>
                <a:spcPct val="120000"/>
              </a:lnSpc>
              <a:buNone/>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0" name="Picture 9">
            <a:extLst>
              <a:ext uri="{FF2B5EF4-FFF2-40B4-BE49-F238E27FC236}">
                <a16:creationId xmlns:a16="http://schemas.microsoft.com/office/drawing/2014/main" id="{F3740917-C869-A248-B5CB-2DEF7ED0EA71}"/>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6" name="Text Placeholder 2">
            <a:extLst>
              <a:ext uri="{FF2B5EF4-FFF2-40B4-BE49-F238E27FC236}">
                <a16:creationId xmlns:a16="http://schemas.microsoft.com/office/drawing/2014/main" id="{25183726-32A2-0E4F-9663-8EB02B9A1314}"/>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7" name="Text Placeholder 13">
            <a:extLst>
              <a:ext uri="{FF2B5EF4-FFF2-40B4-BE49-F238E27FC236}">
                <a16:creationId xmlns:a16="http://schemas.microsoft.com/office/drawing/2014/main" id="{7CCE010E-792A-2F41-BB6B-4EC104C8EFF9}"/>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2685097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ngle Column Nativ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C8A50318-94E3-F945-B5D4-49024D0D884C}"/>
              </a:ext>
            </a:extLst>
          </p:cNvPr>
          <p:cNvSpPr>
            <a:spLocks noGrp="1"/>
          </p:cNvSpPr>
          <p:nvPr>
            <p:ph sz="quarter" idx="19" hasCustomPrompt="1"/>
          </p:nvPr>
        </p:nvSpPr>
        <p:spPr>
          <a:xfrm>
            <a:off x="461901" y="1680098"/>
            <a:ext cx="8208438" cy="3094220"/>
          </a:xfrm>
        </p:spPr>
        <p:txBody>
          <a:bodyPr lIns="0" anchor="t">
            <a:normAutofit/>
          </a:bodyPr>
          <a:lstStyle>
            <a:lvl1pPr marL="0" indent="0">
              <a:lnSpc>
                <a:spcPct val="120000"/>
              </a:lnSpc>
              <a:buNone/>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0" name="Picture 9">
            <a:extLst>
              <a:ext uri="{FF2B5EF4-FFF2-40B4-BE49-F238E27FC236}">
                <a16:creationId xmlns:a16="http://schemas.microsoft.com/office/drawing/2014/main" id="{F3740917-C869-A248-B5CB-2DEF7ED0EA71}"/>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6" name="Text Placeholder 2">
            <a:extLst>
              <a:ext uri="{FF2B5EF4-FFF2-40B4-BE49-F238E27FC236}">
                <a16:creationId xmlns:a16="http://schemas.microsoft.com/office/drawing/2014/main" id="{CF6D6D85-BFF3-1C42-8264-FA0DEA93EFEC}"/>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7" name="Text Placeholder 13">
            <a:extLst>
              <a:ext uri="{FF2B5EF4-FFF2-40B4-BE49-F238E27FC236}">
                <a16:creationId xmlns:a16="http://schemas.microsoft.com/office/drawing/2014/main" id="{9DA9E8DF-3A7F-9B4B-BD61-174EBF59387B}"/>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3546531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ngle Column Port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C8A50318-94E3-F945-B5D4-49024D0D884C}"/>
              </a:ext>
            </a:extLst>
          </p:cNvPr>
          <p:cNvSpPr>
            <a:spLocks noGrp="1"/>
          </p:cNvSpPr>
          <p:nvPr>
            <p:ph sz="quarter" idx="19" hasCustomPrompt="1"/>
          </p:nvPr>
        </p:nvSpPr>
        <p:spPr>
          <a:xfrm>
            <a:off x="461901" y="1680098"/>
            <a:ext cx="8208438" cy="3094220"/>
          </a:xfrm>
        </p:spPr>
        <p:txBody>
          <a:bodyPr lIns="0" anchor="t">
            <a:normAutofit/>
          </a:bodyPr>
          <a:lstStyle>
            <a:lvl1pPr marL="0" indent="0">
              <a:lnSpc>
                <a:spcPct val="120000"/>
              </a:lnSpc>
              <a:buNone/>
              <a:defRPr lang="en-ZA" sz="1050" smtClean="0">
                <a:solidFill>
                  <a:srgbClr val="424242"/>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0" name="Picture 9">
            <a:extLst>
              <a:ext uri="{FF2B5EF4-FFF2-40B4-BE49-F238E27FC236}">
                <a16:creationId xmlns:a16="http://schemas.microsoft.com/office/drawing/2014/main" id="{F3740917-C869-A248-B5CB-2DEF7ED0EA71}"/>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6" name="Text Placeholder 2">
            <a:extLst>
              <a:ext uri="{FF2B5EF4-FFF2-40B4-BE49-F238E27FC236}">
                <a16:creationId xmlns:a16="http://schemas.microsoft.com/office/drawing/2014/main" id="{089B104F-2053-F440-81A2-7D19554E70FA}"/>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rgbClr val="424242"/>
                </a:solidFill>
                <a:latin typeface="League Gothic" pitchFamily="2" charset="77"/>
              </a:defRPr>
            </a:lvl1pPr>
          </a:lstStyle>
          <a:p>
            <a:pPr lvl="0"/>
            <a:r>
              <a:rPr lang="en-GB" dirty="0"/>
              <a:t>SLIDE TITLE – LEAGUE GOTHIC 32PT</a:t>
            </a:r>
          </a:p>
        </p:txBody>
      </p:sp>
      <p:sp>
        <p:nvSpPr>
          <p:cNvPr id="7" name="Text Placeholder 13">
            <a:extLst>
              <a:ext uri="{FF2B5EF4-FFF2-40B4-BE49-F238E27FC236}">
                <a16:creationId xmlns:a16="http://schemas.microsoft.com/office/drawing/2014/main" id="{B494635D-29F8-C242-A53B-3988DAF142D4}"/>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rgbClr val="424242"/>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32586311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ngle Column Rosett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C8A50318-94E3-F945-B5D4-49024D0D884C}"/>
              </a:ext>
            </a:extLst>
          </p:cNvPr>
          <p:cNvSpPr>
            <a:spLocks noGrp="1"/>
          </p:cNvSpPr>
          <p:nvPr>
            <p:ph sz="quarter" idx="19" hasCustomPrompt="1"/>
          </p:nvPr>
        </p:nvSpPr>
        <p:spPr>
          <a:xfrm>
            <a:off x="461901" y="1680098"/>
            <a:ext cx="8208438" cy="3094220"/>
          </a:xfrm>
        </p:spPr>
        <p:txBody>
          <a:bodyPr lIns="0" anchor="t">
            <a:normAutofit/>
          </a:bodyPr>
          <a:lstStyle>
            <a:lvl1pPr marL="0" indent="0">
              <a:lnSpc>
                <a:spcPct val="120000"/>
              </a:lnSpc>
              <a:buNone/>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0" name="Picture 9">
            <a:extLst>
              <a:ext uri="{FF2B5EF4-FFF2-40B4-BE49-F238E27FC236}">
                <a16:creationId xmlns:a16="http://schemas.microsoft.com/office/drawing/2014/main" id="{F3740917-C869-A248-B5CB-2DEF7ED0EA71}"/>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6" name="Text Placeholder 2">
            <a:extLst>
              <a:ext uri="{FF2B5EF4-FFF2-40B4-BE49-F238E27FC236}">
                <a16:creationId xmlns:a16="http://schemas.microsoft.com/office/drawing/2014/main" id="{8CC12C96-0BB7-D940-B195-0B58F5626DAD}"/>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7" name="Text Placeholder 13">
            <a:extLst>
              <a:ext uri="{FF2B5EF4-FFF2-40B4-BE49-F238E27FC236}">
                <a16:creationId xmlns:a16="http://schemas.microsoft.com/office/drawing/2014/main" id="{67EC99A9-0864-F146-AFA1-EE388C28AAA8}"/>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27659488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ingle Column Waterfal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C8A50318-94E3-F945-B5D4-49024D0D884C}"/>
              </a:ext>
            </a:extLst>
          </p:cNvPr>
          <p:cNvSpPr>
            <a:spLocks noGrp="1"/>
          </p:cNvSpPr>
          <p:nvPr>
            <p:ph sz="quarter" idx="19" hasCustomPrompt="1"/>
          </p:nvPr>
        </p:nvSpPr>
        <p:spPr>
          <a:xfrm>
            <a:off x="461901" y="1680098"/>
            <a:ext cx="8208438" cy="3094220"/>
          </a:xfrm>
        </p:spPr>
        <p:txBody>
          <a:bodyPr lIns="0" anchor="t">
            <a:normAutofit/>
          </a:bodyPr>
          <a:lstStyle>
            <a:lvl1pPr marL="0" indent="0">
              <a:lnSpc>
                <a:spcPct val="120000"/>
              </a:lnSpc>
              <a:buNone/>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0" name="Picture 9">
            <a:extLst>
              <a:ext uri="{FF2B5EF4-FFF2-40B4-BE49-F238E27FC236}">
                <a16:creationId xmlns:a16="http://schemas.microsoft.com/office/drawing/2014/main" id="{F3740917-C869-A248-B5CB-2DEF7ED0EA71}"/>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6" name="Text Placeholder 2">
            <a:extLst>
              <a:ext uri="{FF2B5EF4-FFF2-40B4-BE49-F238E27FC236}">
                <a16:creationId xmlns:a16="http://schemas.microsoft.com/office/drawing/2014/main" id="{B52CAE16-BD94-5845-BE1A-30908383E449}"/>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7" name="Text Placeholder 13">
            <a:extLst>
              <a:ext uri="{FF2B5EF4-FFF2-40B4-BE49-F238E27FC236}">
                <a16:creationId xmlns:a16="http://schemas.microsoft.com/office/drawing/2014/main" id="{A086DE5A-AE73-7442-BA03-E3F98D6EF7A5}"/>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31895316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uble Column Blue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E3FDE389-0B2A-4443-BC9B-848D8FD8E789}"/>
              </a:ext>
            </a:extLst>
          </p:cNvPr>
          <p:cNvSpPr>
            <a:spLocks noGrp="1"/>
          </p:cNvSpPr>
          <p:nvPr>
            <p:ph sz="quarter" idx="19" hasCustomPrompt="1"/>
          </p:nvPr>
        </p:nvSpPr>
        <p:spPr>
          <a:xfrm>
            <a:off x="461901"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8" name="Picture 17">
            <a:extLst>
              <a:ext uri="{FF2B5EF4-FFF2-40B4-BE49-F238E27FC236}">
                <a16:creationId xmlns:a16="http://schemas.microsoft.com/office/drawing/2014/main" id="{F91C5C39-C615-8A4B-8C62-A93D044D96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23" name="Content Placeholder 2">
            <a:extLst>
              <a:ext uri="{FF2B5EF4-FFF2-40B4-BE49-F238E27FC236}">
                <a16:creationId xmlns:a16="http://schemas.microsoft.com/office/drawing/2014/main" id="{0AC4F192-98B3-E645-97BF-84A21319AE50}"/>
              </a:ext>
            </a:extLst>
          </p:cNvPr>
          <p:cNvSpPr>
            <a:spLocks noGrp="1"/>
          </p:cNvSpPr>
          <p:nvPr>
            <p:ph sz="quarter" idx="24" hasCustomPrompt="1"/>
          </p:nvPr>
        </p:nvSpPr>
        <p:spPr>
          <a:xfrm>
            <a:off x="4932063"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sp>
        <p:nvSpPr>
          <p:cNvPr id="7" name="Text Placeholder 2">
            <a:extLst>
              <a:ext uri="{FF2B5EF4-FFF2-40B4-BE49-F238E27FC236}">
                <a16:creationId xmlns:a16="http://schemas.microsoft.com/office/drawing/2014/main" id="{DC970F94-8DAF-454B-9E9A-BFEC8EB4410E}"/>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10" name="Text Placeholder 13">
            <a:extLst>
              <a:ext uri="{FF2B5EF4-FFF2-40B4-BE49-F238E27FC236}">
                <a16:creationId xmlns:a16="http://schemas.microsoft.com/office/drawing/2014/main" id="{C63CEB39-D559-6246-A4FA-A99AF426563A}"/>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2685679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ouble Column Green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E3FDE389-0B2A-4443-BC9B-848D8FD8E789}"/>
              </a:ext>
            </a:extLst>
          </p:cNvPr>
          <p:cNvSpPr>
            <a:spLocks noGrp="1"/>
          </p:cNvSpPr>
          <p:nvPr>
            <p:ph sz="quarter" idx="19" hasCustomPrompt="1"/>
          </p:nvPr>
        </p:nvSpPr>
        <p:spPr>
          <a:xfrm>
            <a:off x="461901"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8" name="Picture 17">
            <a:extLst>
              <a:ext uri="{FF2B5EF4-FFF2-40B4-BE49-F238E27FC236}">
                <a16:creationId xmlns:a16="http://schemas.microsoft.com/office/drawing/2014/main" id="{F91C5C39-C615-8A4B-8C62-A93D044D96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23" name="Content Placeholder 2">
            <a:extLst>
              <a:ext uri="{FF2B5EF4-FFF2-40B4-BE49-F238E27FC236}">
                <a16:creationId xmlns:a16="http://schemas.microsoft.com/office/drawing/2014/main" id="{0AC4F192-98B3-E645-97BF-84A21319AE50}"/>
              </a:ext>
            </a:extLst>
          </p:cNvPr>
          <p:cNvSpPr>
            <a:spLocks noGrp="1"/>
          </p:cNvSpPr>
          <p:nvPr>
            <p:ph sz="quarter" idx="24" hasCustomPrompt="1"/>
          </p:nvPr>
        </p:nvSpPr>
        <p:spPr>
          <a:xfrm>
            <a:off x="4932063"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sp>
        <p:nvSpPr>
          <p:cNvPr id="7" name="Text Placeholder 2">
            <a:extLst>
              <a:ext uri="{FF2B5EF4-FFF2-40B4-BE49-F238E27FC236}">
                <a16:creationId xmlns:a16="http://schemas.microsoft.com/office/drawing/2014/main" id="{EEC2DCC0-9746-DD45-AD8F-CFD0340F7BB2}"/>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10" name="Text Placeholder 13">
            <a:extLst>
              <a:ext uri="{FF2B5EF4-FFF2-40B4-BE49-F238E27FC236}">
                <a16:creationId xmlns:a16="http://schemas.microsoft.com/office/drawing/2014/main" id="{88BB7ACD-2BFA-2B4B-AA85-BA43F522D048}"/>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9167673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ouble Column Map Magma">
    <p:bg>
      <p:bgPr>
        <a:solidFill>
          <a:schemeClr val="accent4"/>
        </a:solidFill>
        <a:effectLst/>
      </p:bgPr>
    </p:bg>
    <p:spTree>
      <p:nvGrpSpPr>
        <p:cNvPr id="1" name=""/>
        <p:cNvGrpSpPr/>
        <p:nvPr/>
      </p:nvGrpSpPr>
      <p:grpSpPr>
        <a:xfrm>
          <a:off x="0" y="0"/>
          <a:ext cx="0" cy="0"/>
          <a:chOff x="0" y="0"/>
          <a:chExt cx="0" cy="0"/>
        </a:xfrm>
      </p:grpSpPr>
      <p:pic>
        <p:nvPicPr>
          <p:cNvPr id="17" name="Picture 16" descr="A map of the world&#10;&#10;Description automatically generated with low confidence">
            <a:extLst>
              <a:ext uri="{FF2B5EF4-FFF2-40B4-BE49-F238E27FC236}">
                <a16:creationId xmlns:a16="http://schemas.microsoft.com/office/drawing/2014/main" id="{E9A7271B-3631-CE41-959D-A32D503A374A}"/>
              </a:ext>
            </a:extLst>
          </p:cNvPr>
          <p:cNvPicPr>
            <a:picLocks noChangeAspect="1"/>
          </p:cNvPicPr>
          <p:nvPr userDrawn="1"/>
        </p:nvPicPr>
        <p:blipFill>
          <a:blip r:embed="rId2" cstate="email">
            <a:alphaModFix amt="35000"/>
            <a:extLst>
              <a:ext uri="{28A0092B-C50C-407E-A947-70E740481C1C}">
                <a14:useLocalDpi xmlns:a14="http://schemas.microsoft.com/office/drawing/2010/main"/>
              </a:ext>
            </a:extLst>
          </a:blip>
          <a:stretch>
            <a:fillRect/>
          </a:stretch>
        </p:blipFill>
        <p:spPr>
          <a:xfrm>
            <a:off x="172595" y="951521"/>
            <a:ext cx="8798811" cy="4407390"/>
          </a:xfrm>
          <a:prstGeom prst="rect">
            <a:avLst/>
          </a:prstGeom>
        </p:spPr>
      </p:pic>
      <p:sp>
        <p:nvSpPr>
          <p:cNvPr id="18" name="Content Placeholder 2">
            <a:extLst>
              <a:ext uri="{FF2B5EF4-FFF2-40B4-BE49-F238E27FC236}">
                <a16:creationId xmlns:a16="http://schemas.microsoft.com/office/drawing/2014/main" id="{D6E968B2-CEBC-FA49-9264-44ECAD6F0C91}"/>
              </a:ext>
            </a:extLst>
          </p:cNvPr>
          <p:cNvSpPr>
            <a:spLocks noGrp="1"/>
          </p:cNvSpPr>
          <p:nvPr>
            <p:ph sz="quarter" idx="19" hasCustomPrompt="1"/>
          </p:nvPr>
        </p:nvSpPr>
        <p:spPr>
          <a:xfrm>
            <a:off x="461901" y="1424918"/>
            <a:ext cx="3744156" cy="481064"/>
          </a:xfrm>
        </p:spPr>
        <p:txBody>
          <a:bodyPr lIns="0">
            <a:noAutofit/>
          </a:bodyPr>
          <a:lstStyle>
            <a:lvl1pPr marL="0" indent="0">
              <a:lnSpc>
                <a:spcPct val="80000"/>
              </a:lnSpc>
              <a:buNone/>
              <a:defRPr sz="1800" b="0" cap="all" spc="100" baseline="0">
                <a:solidFill>
                  <a:schemeClr val="accent5"/>
                </a:solidFill>
                <a:latin typeface="League Gothic" pitchFamily="2" charset="77"/>
                <a:cs typeface="Arial" panose="020B0604020202020204" pitchFamily="34" charset="0"/>
              </a:defRPr>
            </a:lvl1pPr>
          </a:lstStyle>
          <a:p>
            <a:pPr lvl="0"/>
            <a:r>
              <a:rPr lang="en-US" dirty="0"/>
              <a:t>SUB-HEADING LEAGUE GOTHIC BOLD 10.5PT LOREM IPSUM DOLOR SIT AMET</a:t>
            </a:r>
          </a:p>
        </p:txBody>
      </p:sp>
      <p:sp>
        <p:nvSpPr>
          <p:cNvPr id="12" name="Content Placeholder 2">
            <a:extLst>
              <a:ext uri="{FF2B5EF4-FFF2-40B4-BE49-F238E27FC236}">
                <a16:creationId xmlns:a16="http://schemas.microsoft.com/office/drawing/2014/main" id="{CED42699-4DA3-8749-B4FA-F12F2880C3C0}"/>
              </a:ext>
            </a:extLst>
          </p:cNvPr>
          <p:cNvSpPr>
            <a:spLocks noGrp="1"/>
          </p:cNvSpPr>
          <p:nvPr>
            <p:ph sz="quarter" idx="24" hasCustomPrompt="1"/>
          </p:nvPr>
        </p:nvSpPr>
        <p:spPr>
          <a:xfrm>
            <a:off x="461901" y="1999276"/>
            <a:ext cx="3744157" cy="2775041"/>
          </a:xfrm>
        </p:spPr>
        <p:txBody>
          <a:bodyPr lIns="0" anchor="t">
            <a:noAutofit/>
          </a:bodyPr>
          <a:lstStyle>
            <a:lvl1pPr marL="0" indent="0">
              <a:lnSpc>
                <a:spcPct val="140000"/>
              </a:lnSpc>
              <a:buNone/>
              <a:defRPr lang="en-ZA" sz="1050" smtClean="0">
                <a:solidFill>
                  <a:schemeClr val="bg1"/>
                </a:solidFill>
                <a:effectLst/>
              </a:defRPr>
            </a:lvl1pPr>
          </a:lstStyle>
          <a:p>
            <a:r>
              <a:rPr lang="en-US" dirty="0"/>
              <a:t>Body copy – Franklin Gothic Book 10.5pt</a:t>
            </a:r>
            <a:br>
              <a:rPr lang="en-US" dirty="0"/>
            </a:br>
            <a:r>
              <a:rPr lang="en-ZA" dirty="0"/>
              <a:t>Lorem ipsum </a:t>
            </a:r>
            <a:r>
              <a:rPr lang="en-ZA" dirty="0" err="1"/>
              <a:t>dolor</a:t>
            </a:r>
            <a:r>
              <a:rPr lang="en-ZA" dirty="0"/>
              <a:t> sit </a:t>
            </a:r>
            <a:r>
              <a:rPr lang="en-ZA" dirty="0" err="1"/>
              <a:t>amet</a:t>
            </a:r>
            <a:r>
              <a:rPr lang="en-ZA" dirty="0"/>
              <a:t>, </a:t>
            </a:r>
            <a:r>
              <a:rPr lang="en-ZA" dirty="0" err="1"/>
              <a:t>consectetur</a:t>
            </a:r>
            <a:r>
              <a:rPr lang="en-ZA" dirty="0"/>
              <a:t> </a:t>
            </a:r>
            <a:r>
              <a:rPr lang="en-ZA" dirty="0" err="1"/>
              <a:t>adipiscing</a:t>
            </a:r>
            <a:r>
              <a:rPr lang="en-ZA" dirty="0"/>
              <a:t> </a:t>
            </a:r>
            <a:r>
              <a:rPr lang="en-ZA" dirty="0" err="1"/>
              <a:t>elit</a:t>
            </a:r>
            <a:r>
              <a:rPr lang="en-ZA" dirty="0"/>
              <a:t>. </a:t>
            </a:r>
            <a:r>
              <a:rPr lang="en-ZA" dirty="0" err="1"/>
              <a:t>Sed</a:t>
            </a:r>
            <a:r>
              <a:rPr lang="en-ZA" dirty="0"/>
              <a:t> porta </a:t>
            </a:r>
            <a:r>
              <a:rPr lang="en-ZA" dirty="0" err="1"/>
              <a:t>imperdiet</a:t>
            </a:r>
            <a:r>
              <a:rPr lang="en-ZA" dirty="0"/>
              <a:t> </a:t>
            </a:r>
            <a:r>
              <a:rPr lang="en-ZA" dirty="0" err="1"/>
              <a:t>mauris</a:t>
            </a:r>
            <a:r>
              <a:rPr lang="en-ZA" dirty="0"/>
              <a:t> </a:t>
            </a:r>
            <a:r>
              <a:rPr lang="en-ZA" dirty="0" err="1"/>
              <a:t>quis</a:t>
            </a:r>
            <a:r>
              <a:rPr lang="en-ZA" dirty="0"/>
              <a:t> </a:t>
            </a:r>
            <a:r>
              <a:rPr lang="en-ZA" dirty="0" err="1"/>
              <a:t>placerat</a:t>
            </a:r>
            <a:r>
              <a:rPr lang="en-ZA" dirty="0"/>
              <a:t>. Nam </a:t>
            </a:r>
            <a:r>
              <a:rPr lang="en-ZA" dirty="0" err="1"/>
              <a:t>nec</a:t>
            </a:r>
            <a:r>
              <a:rPr lang="en-ZA" dirty="0"/>
              <a:t> </a:t>
            </a:r>
            <a:r>
              <a:rPr lang="en-ZA" dirty="0" err="1"/>
              <a:t>enim</a:t>
            </a:r>
            <a:r>
              <a:rPr lang="en-ZA" dirty="0"/>
              <a:t> porta, convallis ex a, </a:t>
            </a:r>
            <a:r>
              <a:rPr lang="en-ZA" dirty="0" err="1"/>
              <a:t>condimentum</a:t>
            </a:r>
            <a:r>
              <a:rPr lang="en-ZA" dirty="0"/>
              <a:t> ex. </a:t>
            </a:r>
            <a:r>
              <a:rPr lang="en-ZA" dirty="0" err="1"/>
              <a:t>Quisque</a:t>
            </a:r>
            <a:r>
              <a:rPr lang="en-ZA" dirty="0"/>
              <a:t> pulvinar vitae ligula a tempus. </a:t>
            </a:r>
            <a:r>
              <a:rPr lang="en-ZA" dirty="0" err="1"/>
              <a:t>Nulla</a:t>
            </a:r>
            <a:r>
              <a:rPr lang="en-ZA" dirty="0"/>
              <a:t> </a:t>
            </a:r>
            <a:r>
              <a:rPr lang="en-ZA" dirty="0" err="1"/>
              <a:t>facilisi</a:t>
            </a:r>
            <a:r>
              <a:rPr lang="en-ZA" dirty="0"/>
              <a:t>. Maecenas </a:t>
            </a:r>
            <a:r>
              <a:rPr lang="en-ZA" dirty="0" err="1"/>
              <a:t>blandit</a:t>
            </a:r>
            <a:r>
              <a:rPr lang="en-ZA" dirty="0"/>
              <a:t> tempus </a:t>
            </a:r>
            <a:r>
              <a:rPr lang="en-ZA" dirty="0" err="1"/>
              <a:t>sollicitudin</a:t>
            </a:r>
            <a:r>
              <a:rPr lang="en-ZA" dirty="0"/>
              <a:t>. </a:t>
            </a:r>
            <a:r>
              <a:rPr lang="en-ZA" dirty="0" err="1"/>
              <a:t>Aliquam</a:t>
            </a:r>
            <a:r>
              <a:rPr lang="en-ZA" dirty="0"/>
              <a:t> ac pharetra </a:t>
            </a:r>
            <a:r>
              <a:rPr lang="en-ZA" dirty="0" err="1"/>
              <a:t>tortor</a:t>
            </a:r>
            <a:r>
              <a:rPr lang="en-ZA" dirty="0"/>
              <a:t>. Vestibulum </a:t>
            </a:r>
            <a:r>
              <a:rPr lang="en-ZA" dirty="0" err="1"/>
              <a:t>ornare</a:t>
            </a:r>
            <a:r>
              <a:rPr lang="en-ZA" dirty="0"/>
              <a:t>, </a:t>
            </a:r>
            <a:r>
              <a:rPr lang="en-ZA" dirty="0" err="1"/>
              <a:t>justo</a:t>
            </a:r>
            <a:r>
              <a:rPr lang="en-ZA" dirty="0"/>
              <a:t> </a:t>
            </a:r>
            <a:r>
              <a:rPr lang="en-ZA" dirty="0" err="1"/>
              <a:t>vel</a:t>
            </a:r>
            <a:r>
              <a:rPr lang="en-ZA" dirty="0"/>
              <a:t> </a:t>
            </a:r>
            <a:r>
              <a:rPr lang="en-ZA" dirty="0" err="1"/>
              <a:t>sodales</a:t>
            </a:r>
            <a:r>
              <a:rPr lang="en-ZA" dirty="0"/>
              <a:t> </a:t>
            </a:r>
            <a:r>
              <a:rPr lang="en-ZA" dirty="0" err="1"/>
              <a:t>fringilla</a:t>
            </a:r>
            <a:r>
              <a:rPr lang="en-ZA" dirty="0"/>
              <a:t>, </a:t>
            </a:r>
            <a:r>
              <a:rPr lang="en-ZA" dirty="0" err="1"/>
              <a:t>nisl</a:t>
            </a:r>
            <a:r>
              <a:rPr lang="en-ZA" dirty="0"/>
              <a:t> </a:t>
            </a:r>
            <a:r>
              <a:rPr lang="en-ZA" dirty="0" err="1"/>
              <a:t>metus</a:t>
            </a:r>
            <a:r>
              <a:rPr lang="en-ZA" dirty="0"/>
              <a:t> </a:t>
            </a:r>
            <a:r>
              <a:rPr lang="en-ZA" dirty="0" err="1"/>
              <a:t>feugiat</a:t>
            </a:r>
            <a:r>
              <a:rPr lang="en-ZA" dirty="0"/>
              <a:t> </a:t>
            </a:r>
            <a:r>
              <a:rPr lang="en-ZA" dirty="0" err="1"/>
              <a:t>lectus</a:t>
            </a:r>
            <a:r>
              <a:rPr lang="en-ZA" dirty="0"/>
              <a:t>, ac </a:t>
            </a:r>
            <a:r>
              <a:rPr lang="en-ZA" dirty="0" err="1"/>
              <a:t>placerat</a:t>
            </a:r>
            <a:r>
              <a:rPr lang="en-ZA" dirty="0"/>
              <a:t> </a:t>
            </a:r>
            <a:r>
              <a:rPr lang="en-ZA" dirty="0" err="1"/>
              <a:t>risus</a:t>
            </a:r>
            <a:r>
              <a:rPr lang="en-ZA" dirty="0"/>
              <a:t> ligula sit </a:t>
            </a:r>
            <a:r>
              <a:rPr lang="en-ZA" dirty="0" err="1"/>
              <a:t>amet</a:t>
            </a:r>
            <a:r>
              <a:rPr lang="en-ZA" dirty="0"/>
              <a:t> </a:t>
            </a:r>
            <a:r>
              <a:rPr lang="en-ZA" dirty="0" err="1"/>
              <a:t>quam</a:t>
            </a:r>
            <a:r>
              <a:rPr lang="en-ZA" dirty="0"/>
              <a:t>. Proin </a:t>
            </a:r>
            <a:r>
              <a:rPr lang="en-ZA" dirty="0" err="1"/>
              <a:t>ullamcorper</a:t>
            </a:r>
            <a:r>
              <a:rPr lang="en-ZA" dirty="0"/>
              <a:t>, </a:t>
            </a:r>
            <a:r>
              <a:rPr lang="en-ZA" dirty="0" err="1"/>
              <a:t>justo</a:t>
            </a:r>
            <a:r>
              <a:rPr lang="en-ZA" dirty="0"/>
              <a:t> ac </a:t>
            </a:r>
            <a:r>
              <a:rPr lang="en-ZA" dirty="0" err="1"/>
              <a:t>interdum</a:t>
            </a:r>
            <a:r>
              <a:rPr lang="en-ZA" dirty="0"/>
              <a:t> </a:t>
            </a:r>
            <a:r>
              <a:rPr lang="en-ZA" dirty="0" err="1"/>
              <a:t>porttitor</a:t>
            </a:r>
            <a:r>
              <a:rPr lang="en-ZA" dirty="0"/>
              <a:t>, </a:t>
            </a:r>
            <a:r>
              <a:rPr lang="en-ZA" dirty="0" err="1"/>
              <a:t>sapien</a:t>
            </a:r>
            <a:r>
              <a:rPr lang="en-ZA" dirty="0"/>
              <a:t> </a:t>
            </a:r>
            <a:r>
              <a:rPr lang="en-ZA" dirty="0" err="1"/>
              <a:t>turpis</a:t>
            </a:r>
            <a:r>
              <a:rPr lang="en-ZA" dirty="0"/>
              <a:t> </a:t>
            </a:r>
            <a:r>
              <a:rPr lang="en-ZA" dirty="0" err="1"/>
              <a:t>tempor</a:t>
            </a:r>
            <a:r>
              <a:rPr lang="en-ZA" dirty="0"/>
              <a:t> </a:t>
            </a:r>
            <a:r>
              <a:rPr lang="en-ZA" dirty="0" err="1"/>
              <a:t>risus</a:t>
            </a:r>
            <a:r>
              <a:rPr lang="en-ZA" dirty="0"/>
              <a:t>, </a:t>
            </a:r>
            <a:r>
              <a:rPr lang="en-ZA" dirty="0" err="1"/>
              <a:t>eget</a:t>
            </a:r>
            <a:r>
              <a:rPr lang="en-ZA" dirty="0"/>
              <a:t> </a:t>
            </a:r>
            <a:r>
              <a:rPr lang="en-ZA" dirty="0" err="1"/>
              <a:t>molestie</a:t>
            </a:r>
            <a:r>
              <a:rPr lang="en-ZA" dirty="0"/>
              <a:t> </a:t>
            </a:r>
            <a:r>
              <a:rPr lang="en-ZA" dirty="0" err="1"/>
              <a:t>turpis</a:t>
            </a:r>
            <a:r>
              <a:rPr lang="en-ZA" dirty="0"/>
              <a:t> </a:t>
            </a:r>
            <a:r>
              <a:rPr lang="en-ZA" dirty="0" err="1"/>
              <a:t>nibh</a:t>
            </a:r>
            <a:r>
              <a:rPr lang="en-ZA" dirty="0"/>
              <a:t> </a:t>
            </a:r>
            <a:r>
              <a:rPr lang="en-ZA" dirty="0" err="1"/>
              <a:t>vel</a:t>
            </a:r>
            <a:r>
              <a:rPr lang="en-ZA" dirty="0"/>
              <a:t> </a:t>
            </a:r>
            <a:r>
              <a:rPr lang="en-ZA" dirty="0" err="1"/>
              <a:t>elit</a:t>
            </a:r>
            <a:r>
              <a:rPr lang="en-ZA" dirty="0"/>
              <a:t>. Morbi </a:t>
            </a:r>
            <a:r>
              <a:rPr lang="en-ZA" dirty="0" err="1"/>
              <a:t>ullamcorper</a:t>
            </a:r>
            <a:r>
              <a:rPr lang="en-ZA" dirty="0"/>
              <a:t> semper </a:t>
            </a:r>
            <a:r>
              <a:rPr lang="en-ZA" dirty="0" err="1"/>
              <a:t>pellentesque</a:t>
            </a:r>
            <a:r>
              <a:rPr lang="en-ZA" dirty="0"/>
              <a:t>. </a:t>
            </a:r>
            <a:r>
              <a:rPr lang="en-ZA" dirty="0" err="1"/>
              <a:t>Nulla</a:t>
            </a:r>
            <a:r>
              <a:rPr lang="en-ZA" dirty="0"/>
              <a:t> pharetra et </a:t>
            </a:r>
            <a:r>
              <a:rPr lang="en-ZA" dirty="0" err="1"/>
              <a:t>felis</a:t>
            </a:r>
            <a:r>
              <a:rPr lang="en-ZA" dirty="0"/>
              <a:t> </a:t>
            </a:r>
            <a:r>
              <a:rPr lang="en-ZA" dirty="0" err="1"/>
              <a:t>quis</a:t>
            </a:r>
            <a:r>
              <a:rPr lang="en-ZA" dirty="0"/>
              <a:t> </a:t>
            </a:r>
            <a:r>
              <a:rPr lang="en-ZA" dirty="0" err="1"/>
              <a:t>interdum</a:t>
            </a:r>
            <a:r>
              <a:rPr lang="en-ZA" dirty="0"/>
              <a:t>. Donec id </a:t>
            </a:r>
            <a:r>
              <a:rPr lang="en-ZA" dirty="0" err="1"/>
              <a:t>neque</a:t>
            </a:r>
            <a:r>
              <a:rPr lang="en-ZA" dirty="0"/>
              <a:t> </a:t>
            </a:r>
            <a:r>
              <a:rPr lang="en-ZA" dirty="0" err="1"/>
              <a:t>eu</a:t>
            </a:r>
            <a:r>
              <a:rPr lang="en-ZA" dirty="0"/>
              <a:t> </a:t>
            </a:r>
            <a:r>
              <a:rPr lang="en-ZA" dirty="0" err="1"/>
              <a:t>tortor</a:t>
            </a:r>
            <a:r>
              <a:rPr lang="en-ZA" dirty="0"/>
              <a:t> cursus </a:t>
            </a:r>
            <a:r>
              <a:rPr lang="en-ZA" dirty="0" err="1"/>
              <a:t>condimentum</a:t>
            </a:r>
            <a:r>
              <a:rPr lang="en-ZA" dirty="0"/>
              <a:t> </a:t>
            </a:r>
            <a:r>
              <a:rPr lang="en-ZA" dirty="0" err="1"/>
              <a:t>nec</a:t>
            </a:r>
            <a:r>
              <a:rPr lang="en-ZA" dirty="0"/>
              <a:t> </a:t>
            </a:r>
            <a:r>
              <a:rPr lang="en-ZA" dirty="0" err="1"/>
              <a:t>sed</a:t>
            </a:r>
            <a:r>
              <a:rPr lang="en-ZA" dirty="0"/>
              <a:t> </a:t>
            </a:r>
            <a:r>
              <a:rPr lang="en-ZA" dirty="0" err="1"/>
              <a:t>dolor</a:t>
            </a:r>
            <a:r>
              <a:rPr lang="en-ZA" dirty="0"/>
              <a:t>. </a:t>
            </a:r>
          </a:p>
        </p:txBody>
      </p:sp>
      <p:pic>
        <p:nvPicPr>
          <p:cNvPr id="15" name="Picture 14">
            <a:extLst>
              <a:ext uri="{FF2B5EF4-FFF2-40B4-BE49-F238E27FC236}">
                <a16:creationId xmlns:a16="http://schemas.microsoft.com/office/drawing/2014/main" id="{FD622E38-F761-9045-82E4-12BBCB9E7EFF}"/>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20" name="Content Placeholder 2">
            <a:extLst>
              <a:ext uri="{FF2B5EF4-FFF2-40B4-BE49-F238E27FC236}">
                <a16:creationId xmlns:a16="http://schemas.microsoft.com/office/drawing/2014/main" id="{F9E672AD-BA94-0845-8D59-4817956D6B8C}"/>
              </a:ext>
            </a:extLst>
          </p:cNvPr>
          <p:cNvSpPr>
            <a:spLocks noGrp="1"/>
          </p:cNvSpPr>
          <p:nvPr>
            <p:ph sz="quarter" idx="25" hasCustomPrompt="1"/>
          </p:nvPr>
        </p:nvSpPr>
        <p:spPr>
          <a:xfrm>
            <a:off x="4932063" y="1424918"/>
            <a:ext cx="3744156" cy="481064"/>
          </a:xfrm>
        </p:spPr>
        <p:txBody>
          <a:bodyPr lIns="0">
            <a:noAutofit/>
          </a:bodyPr>
          <a:lstStyle>
            <a:lvl1pPr marL="0" indent="0">
              <a:lnSpc>
                <a:spcPct val="80000"/>
              </a:lnSpc>
              <a:buNone/>
              <a:defRPr sz="1800" b="0" cap="all" spc="100" baseline="0">
                <a:solidFill>
                  <a:schemeClr val="accent5"/>
                </a:solidFill>
                <a:latin typeface="League Gothic" pitchFamily="2" charset="77"/>
                <a:cs typeface="Arial" panose="020B0604020202020204" pitchFamily="34" charset="0"/>
              </a:defRPr>
            </a:lvl1pPr>
          </a:lstStyle>
          <a:p>
            <a:pPr lvl="0"/>
            <a:r>
              <a:rPr lang="en-US" dirty="0"/>
              <a:t>SUB-HEADING LEAGUE GOTHIC BOLD 10.5PT LOREM IPSUM DOLOR SIT AMET</a:t>
            </a:r>
          </a:p>
        </p:txBody>
      </p:sp>
      <p:sp>
        <p:nvSpPr>
          <p:cNvPr id="21" name="Content Placeholder 2">
            <a:extLst>
              <a:ext uri="{FF2B5EF4-FFF2-40B4-BE49-F238E27FC236}">
                <a16:creationId xmlns:a16="http://schemas.microsoft.com/office/drawing/2014/main" id="{39974335-2D90-2141-A7C4-E7814DFDD6C9}"/>
              </a:ext>
            </a:extLst>
          </p:cNvPr>
          <p:cNvSpPr>
            <a:spLocks noGrp="1"/>
          </p:cNvSpPr>
          <p:nvPr>
            <p:ph sz="quarter" idx="26" hasCustomPrompt="1"/>
          </p:nvPr>
        </p:nvSpPr>
        <p:spPr>
          <a:xfrm>
            <a:off x="4932063" y="1999276"/>
            <a:ext cx="3744157" cy="2775041"/>
          </a:xfrm>
        </p:spPr>
        <p:txBody>
          <a:bodyPr lIns="0" anchor="t">
            <a:noAutofit/>
          </a:bodyPr>
          <a:lstStyle>
            <a:lvl1pPr marL="0" indent="0">
              <a:lnSpc>
                <a:spcPct val="140000"/>
              </a:lnSpc>
              <a:buNone/>
              <a:defRPr lang="en-ZA" sz="1050" smtClean="0">
                <a:solidFill>
                  <a:schemeClr val="bg1"/>
                </a:solidFill>
                <a:effectLst/>
              </a:defRPr>
            </a:lvl1pPr>
          </a:lstStyle>
          <a:p>
            <a:r>
              <a:rPr lang="en-US" dirty="0"/>
              <a:t>Body copy – Franklin Gothic Book 10.5pt</a:t>
            </a:r>
            <a:br>
              <a:rPr lang="en-US" dirty="0"/>
            </a:br>
            <a:r>
              <a:rPr lang="en-ZA" dirty="0"/>
              <a:t>Lorem ipsum </a:t>
            </a:r>
            <a:r>
              <a:rPr lang="en-ZA" dirty="0" err="1"/>
              <a:t>dolor</a:t>
            </a:r>
            <a:r>
              <a:rPr lang="en-ZA" dirty="0"/>
              <a:t> sit </a:t>
            </a:r>
            <a:r>
              <a:rPr lang="en-ZA" dirty="0" err="1"/>
              <a:t>amet</a:t>
            </a:r>
            <a:r>
              <a:rPr lang="en-ZA" dirty="0"/>
              <a:t>, </a:t>
            </a:r>
            <a:r>
              <a:rPr lang="en-ZA" dirty="0" err="1"/>
              <a:t>consectetur</a:t>
            </a:r>
            <a:r>
              <a:rPr lang="en-ZA" dirty="0"/>
              <a:t> </a:t>
            </a:r>
            <a:r>
              <a:rPr lang="en-ZA" dirty="0" err="1"/>
              <a:t>adipiscing</a:t>
            </a:r>
            <a:r>
              <a:rPr lang="en-ZA" dirty="0"/>
              <a:t> </a:t>
            </a:r>
            <a:r>
              <a:rPr lang="en-ZA" dirty="0" err="1"/>
              <a:t>elit</a:t>
            </a:r>
            <a:r>
              <a:rPr lang="en-ZA" dirty="0"/>
              <a:t>. </a:t>
            </a:r>
            <a:r>
              <a:rPr lang="en-ZA" dirty="0" err="1"/>
              <a:t>Sed</a:t>
            </a:r>
            <a:r>
              <a:rPr lang="en-ZA" dirty="0"/>
              <a:t> porta </a:t>
            </a:r>
            <a:r>
              <a:rPr lang="en-ZA" dirty="0" err="1"/>
              <a:t>imperdiet</a:t>
            </a:r>
            <a:r>
              <a:rPr lang="en-ZA" dirty="0"/>
              <a:t> </a:t>
            </a:r>
            <a:r>
              <a:rPr lang="en-ZA" dirty="0" err="1"/>
              <a:t>mauris</a:t>
            </a:r>
            <a:r>
              <a:rPr lang="en-ZA" dirty="0"/>
              <a:t> </a:t>
            </a:r>
            <a:r>
              <a:rPr lang="en-ZA" dirty="0" err="1"/>
              <a:t>quis</a:t>
            </a:r>
            <a:r>
              <a:rPr lang="en-ZA" dirty="0"/>
              <a:t> </a:t>
            </a:r>
            <a:r>
              <a:rPr lang="en-ZA" dirty="0" err="1"/>
              <a:t>placerat</a:t>
            </a:r>
            <a:r>
              <a:rPr lang="en-ZA" dirty="0"/>
              <a:t>. Nam </a:t>
            </a:r>
            <a:r>
              <a:rPr lang="en-ZA" dirty="0" err="1"/>
              <a:t>nec</a:t>
            </a:r>
            <a:r>
              <a:rPr lang="en-ZA" dirty="0"/>
              <a:t> </a:t>
            </a:r>
            <a:r>
              <a:rPr lang="en-ZA" dirty="0" err="1"/>
              <a:t>enim</a:t>
            </a:r>
            <a:r>
              <a:rPr lang="en-ZA" dirty="0"/>
              <a:t> porta, convallis ex a, </a:t>
            </a:r>
            <a:r>
              <a:rPr lang="en-ZA" dirty="0" err="1"/>
              <a:t>condimentum</a:t>
            </a:r>
            <a:r>
              <a:rPr lang="en-ZA" dirty="0"/>
              <a:t> ex. </a:t>
            </a:r>
            <a:r>
              <a:rPr lang="en-ZA" dirty="0" err="1"/>
              <a:t>Quisque</a:t>
            </a:r>
            <a:r>
              <a:rPr lang="en-ZA" dirty="0"/>
              <a:t> pulvinar vitae ligula a tempus. </a:t>
            </a:r>
            <a:r>
              <a:rPr lang="en-ZA" dirty="0" err="1"/>
              <a:t>Nulla</a:t>
            </a:r>
            <a:r>
              <a:rPr lang="en-ZA" dirty="0"/>
              <a:t> </a:t>
            </a:r>
            <a:r>
              <a:rPr lang="en-ZA" dirty="0" err="1"/>
              <a:t>facilisi</a:t>
            </a:r>
            <a:r>
              <a:rPr lang="en-ZA" dirty="0"/>
              <a:t>. Maecenas </a:t>
            </a:r>
            <a:r>
              <a:rPr lang="en-ZA" dirty="0" err="1"/>
              <a:t>blandit</a:t>
            </a:r>
            <a:r>
              <a:rPr lang="en-ZA" dirty="0"/>
              <a:t> tempus </a:t>
            </a:r>
            <a:r>
              <a:rPr lang="en-ZA" dirty="0" err="1"/>
              <a:t>sollicitudin</a:t>
            </a:r>
            <a:r>
              <a:rPr lang="en-ZA" dirty="0"/>
              <a:t>. </a:t>
            </a:r>
            <a:r>
              <a:rPr lang="en-ZA" dirty="0" err="1"/>
              <a:t>Aliquam</a:t>
            </a:r>
            <a:r>
              <a:rPr lang="en-ZA" dirty="0"/>
              <a:t> ac pharetra </a:t>
            </a:r>
            <a:r>
              <a:rPr lang="en-ZA" dirty="0" err="1"/>
              <a:t>tortor</a:t>
            </a:r>
            <a:r>
              <a:rPr lang="en-ZA" dirty="0"/>
              <a:t>. Vestibulum </a:t>
            </a:r>
            <a:r>
              <a:rPr lang="en-ZA" dirty="0" err="1"/>
              <a:t>ornare</a:t>
            </a:r>
            <a:r>
              <a:rPr lang="en-ZA" dirty="0"/>
              <a:t>, </a:t>
            </a:r>
            <a:r>
              <a:rPr lang="en-ZA" dirty="0" err="1"/>
              <a:t>justo</a:t>
            </a:r>
            <a:r>
              <a:rPr lang="en-ZA" dirty="0"/>
              <a:t> </a:t>
            </a:r>
            <a:r>
              <a:rPr lang="en-ZA" dirty="0" err="1"/>
              <a:t>vel</a:t>
            </a:r>
            <a:r>
              <a:rPr lang="en-ZA" dirty="0"/>
              <a:t> </a:t>
            </a:r>
            <a:r>
              <a:rPr lang="en-ZA" dirty="0" err="1"/>
              <a:t>sodales</a:t>
            </a:r>
            <a:r>
              <a:rPr lang="en-ZA" dirty="0"/>
              <a:t> </a:t>
            </a:r>
            <a:r>
              <a:rPr lang="en-ZA" dirty="0" err="1"/>
              <a:t>fringilla</a:t>
            </a:r>
            <a:r>
              <a:rPr lang="en-ZA" dirty="0"/>
              <a:t>, </a:t>
            </a:r>
            <a:r>
              <a:rPr lang="en-ZA" dirty="0" err="1"/>
              <a:t>nisl</a:t>
            </a:r>
            <a:r>
              <a:rPr lang="en-ZA" dirty="0"/>
              <a:t> </a:t>
            </a:r>
            <a:r>
              <a:rPr lang="en-ZA" dirty="0" err="1"/>
              <a:t>metus</a:t>
            </a:r>
            <a:r>
              <a:rPr lang="en-ZA" dirty="0"/>
              <a:t> </a:t>
            </a:r>
            <a:r>
              <a:rPr lang="en-ZA" dirty="0" err="1"/>
              <a:t>feugiat</a:t>
            </a:r>
            <a:r>
              <a:rPr lang="en-ZA" dirty="0"/>
              <a:t> </a:t>
            </a:r>
            <a:r>
              <a:rPr lang="en-ZA" dirty="0" err="1"/>
              <a:t>lectus</a:t>
            </a:r>
            <a:r>
              <a:rPr lang="en-ZA" dirty="0"/>
              <a:t>, ac </a:t>
            </a:r>
            <a:r>
              <a:rPr lang="en-ZA" dirty="0" err="1"/>
              <a:t>placerat</a:t>
            </a:r>
            <a:r>
              <a:rPr lang="en-ZA" dirty="0"/>
              <a:t> </a:t>
            </a:r>
            <a:r>
              <a:rPr lang="en-ZA" dirty="0" err="1"/>
              <a:t>risus</a:t>
            </a:r>
            <a:r>
              <a:rPr lang="en-ZA" dirty="0"/>
              <a:t> ligula sit </a:t>
            </a:r>
            <a:r>
              <a:rPr lang="en-ZA" dirty="0" err="1"/>
              <a:t>amet</a:t>
            </a:r>
            <a:r>
              <a:rPr lang="en-ZA" dirty="0"/>
              <a:t> </a:t>
            </a:r>
            <a:r>
              <a:rPr lang="en-ZA" dirty="0" err="1"/>
              <a:t>quam</a:t>
            </a:r>
            <a:r>
              <a:rPr lang="en-ZA" dirty="0"/>
              <a:t>. Proin </a:t>
            </a:r>
            <a:r>
              <a:rPr lang="en-ZA" dirty="0" err="1"/>
              <a:t>ullamcorper</a:t>
            </a:r>
            <a:r>
              <a:rPr lang="en-ZA" dirty="0"/>
              <a:t>, </a:t>
            </a:r>
            <a:r>
              <a:rPr lang="en-ZA" dirty="0" err="1"/>
              <a:t>justo</a:t>
            </a:r>
            <a:r>
              <a:rPr lang="en-ZA" dirty="0"/>
              <a:t> ac </a:t>
            </a:r>
            <a:r>
              <a:rPr lang="en-ZA" dirty="0" err="1"/>
              <a:t>interdum</a:t>
            </a:r>
            <a:r>
              <a:rPr lang="en-ZA" dirty="0"/>
              <a:t> </a:t>
            </a:r>
            <a:r>
              <a:rPr lang="en-ZA" dirty="0" err="1"/>
              <a:t>porttitor</a:t>
            </a:r>
            <a:r>
              <a:rPr lang="en-ZA" dirty="0"/>
              <a:t>, </a:t>
            </a:r>
            <a:r>
              <a:rPr lang="en-ZA" dirty="0" err="1"/>
              <a:t>sapien</a:t>
            </a:r>
            <a:r>
              <a:rPr lang="en-ZA" dirty="0"/>
              <a:t> </a:t>
            </a:r>
            <a:r>
              <a:rPr lang="en-ZA" dirty="0" err="1"/>
              <a:t>turpis</a:t>
            </a:r>
            <a:r>
              <a:rPr lang="en-ZA" dirty="0"/>
              <a:t> </a:t>
            </a:r>
            <a:r>
              <a:rPr lang="en-ZA" dirty="0" err="1"/>
              <a:t>tempor</a:t>
            </a:r>
            <a:r>
              <a:rPr lang="en-ZA" dirty="0"/>
              <a:t> </a:t>
            </a:r>
            <a:r>
              <a:rPr lang="en-ZA" dirty="0" err="1"/>
              <a:t>risus</a:t>
            </a:r>
            <a:r>
              <a:rPr lang="en-ZA" dirty="0"/>
              <a:t>, </a:t>
            </a:r>
            <a:r>
              <a:rPr lang="en-ZA" dirty="0" err="1"/>
              <a:t>eget</a:t>
            </a:r>
            <a:r>
              <a:rPr lang="en-ZA" dirty="0"/>
              <a:t> </a:t>
            </a:r>
            <a:r>
              <a:rPr lang="en-ZA" dirty="0" err="1"/>
              <a:t>molestie</a:t>
            </a:r>
            <a:r>
              <a:rPr lang="en-ZA" dirty="0"/>
              <a:t> </a:t>
            </a:r>
            <a:r>
              <a:rPr lang="en-ZA" dirty="0" err="1"/>
              <a:t>turpis</a:t>
            </a:r>
            <a:r>
              <a:rPr lang="en-ZA" dirty="0"/>
              <a:t> </a:t>
            </a:r>
            <a:r>
              <a:rPr lang="en-ZA" dirty="0" err="1"/>
              <a:t>nibh</a:t>
            </a:r>
            <a:r>
              <a:rPr lang="en-ZA" dirty="0"/>
              <a:t> </a:t>
            </a:r>
            <a:r>
              <a:rPr lang="en-ZA" dirty="0" err="1"/>
              <a:t>vel</a:t>
            </a:r>
            <a:r>
              <a:rPr lang="en-ZA" dirty="0"/>
              <a:t> </a:t>
            </a:r>
            <a:r>
              <a:rPr lang="en-ZA" dirty="0" err="1"/>
              <a:t>elit</a:t>
            </a:r>
            <a:r>
              <a:rPr lang="en-ZA" dirty="0"/>
              <a:t>. Morbi </a:t>
            </a:r>
            <a:r>
              <a:rPr lang="en-ZA" dirty="0" err="1"/>
              <a:t>ullamcorper</a:t>
            </a:r>
            <a:r>
              <a:rPr lang="en-ZA" dirty="0"/>
              <a:t> semper </a:t>
            </a:r>
            <a:r>
              <a:rPr lang="en-ZA" dirty="0" err="1"/>
              <a:t>pellentesque</a:t>
            </a:r>
            <a:r>
              <a:rPr lang="en-ZA" dirty="0"/>
              <a:t>. </a:t>
            </a:r>
            <a:r>
              <a:rPr lang="en-ZA" dirty="0" err="1"/>
              <a:t>Nulla</a:t>
            </a:r>
            <a:r>
              <a:rPr lang="en-ZA" dirty="0"/>
              <a:t> pharetra et </a:t>
            </a:r>
            <a:r>
              <a:rPr lang="en-ZA" dirty="0" err="1"/>
              <a:t>felis</a:t>
            </a:r>
            <a:r>
              <a:rPr lang="en-ZA" dirty="0"/>
              <a:t> </a:t>
            </a:r>
            <a:r>
              <a:rPr lang="en-ZA" dirty="0" err="1"/>
              <a:t>quis</a:t>
            </a:r>
            <a:r>
              <a:rPr lang="en-ZA" dirty="0"/>
              <a:t> </a:t>
            </a:r>
            <a:r>
              <a:rPr lang="en-ZA" dirty="0" err="1"/>
              <a:t>interdum</a:t>
            </a:r>
            <a:r>
              <a:rPr lang="en-ZA" dirty="0"/>
              <a:t>. Donec id </a:t>
            </a:r>
            <a:r>
              <a:rPr lang="en-ZA" dirty="0" err="1"/>
              <a:t>neque</a:t>
            </a:r>
            <a:r>
              <a:rPr lang="en-ZA" dirty="0"/>
              <a:t> </a:t>
            </a:r>
            <a:r>
              <a:rPr lang="en-ZA" dirty="0" err="1"/>
              <a:t>eu</a:t>
            </a:r>
            <a:r>
              <a:rPr lang="en-ZA" dirty="0"/>
              <a:t> </a:t>
            </a:r>
            <a:r>
              <a:rPr lang="en-ZA" dirty="0" err="1"/>
              <a:t>tortor</a:t>
            </a:r>
            <a:r>
              <a:rPr lang="en-ZA" dirty="0"/>
              <a:t> cursus </a:t>
            </a:r>
            <a:r>
              <a:rPr lang="en-ZA" dirty="0" err="1"/>
              <a:t>condimentum</a:t>
            </a:r>
            <a:r>
              <a:rPr lang="en-ZA" dirty="0"/>
              <a:t> </a:t>
            </a:r>
            <a:r>
              <a:rPr lang="en-ZA" dirty="0" err="1"/>
              <a:t>nec</a:t>
            </a:r>
            <a:r>
              <a:rPr lang="en-ZA" dirty="0"/>
              <a:t> </a:t>
            </a:r>
            <a:r>
              <a:rPr lang="en-ZA" dirty="0" err="1"/>
              <a:t>sed</a:t>
            </a:r>
            <a:r>
              <a:rPr lang="en-ZA" dirty="0"/>
              <a:t> </a:t>
            </a:r>
            <a:r>
              <a:rPr lang="en-ZA" dirty="0" err="1"/>
              <a:t>dolor</a:t>
            </a:r>
            <a:r>
              <a:rPr lang="en-ZA" dirty="0"/>
              <a:t>. </a:t>
            </a:r>
          </a:p>
        </p:txBody>
      </p:sp>
      <p:sp>
        <p:nvSpPr>
          <p:cNvPr id="10" name="Text Placeholder 2">
            <a:extLst>
              <a:ext uri="{FF2B5EF4-FFF2-40B4-BE49-F238E27FC236}">
                <a16:creationId xmlns:a16="http://schemas.microsoft.com/office/drawing/2014/main" id="{587429A7-1A04-F44B-85A1-C8636E5EEE8E}"/>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11" name="Text Placeholder 13">
            <a:extLst>
              <a:ext uri="{FF2B5EF4-FFF2-40B4-BE49-F238E27FC236}">
                <a16:creationId xmlns:a16="http://schemas.microsoft.com/office/drawing/2014/main" id="{C7B58006-234F-BB40-8B04-2D052C8E854C}"/>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409419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ouble Colum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389A4F2-1EA4-A346-B4A9-CA6C8A3F9D88}"/>
              </a:ext>
            </a:extLst>
          </p:cNvPr>
          <p:cNvSpPr/>
          <p:nvPr userDrawn="1"/>
        </p:nvSpPr>
        <p:spPr>
          <a:xfrm>
            <a:off x="190459" y="223650"/>
            <a:ext cx="8763083" cy="5267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3"/>
          </a:p>
        </p:txBody>
      </p:sp>
      <p:sp>
        <p:nvSpPr>
          <p:cNvPr id="14" name="Content Placeholder 2">
            <a:extLst>
              <a:ext uri="{FF2B5EF4-FFF2-40B4-BE49-F238E27FC236}">
                <a16:creationId xmlns:a16="http://schemas.microsoft.com/office/drawing/2014/main" id="{23ED9F77-F9A8-D94D-8CE9-5D60FE60312C}"/>
              </a:ext>
            </a:extLst>
          </p:cNvPr>
          <p:cNvSpPr>
            <a:spLocks noGrp="1"/>
          </p:cNvSpPr>
          <p:nvPr>
            <p:ph sz="quarter" idx="19" hasCustomPrompt="1"/>
          </p:nvPr>
        </p:nvSpPr>
        <p:spPr>
          <a:xfrm>
            <a:off x="461901" y="1680098"/>
            <a:ext cx="3744157" cy="3094220"/>
          </a:xfrm>
        </p:spPr>
        <p:txBody>
          <a:bodyPr lIns="0" anchor="t">
            <a:normAutofit/>
          </a:bodyPr>
          <a:lstStyle>
            <a:lvl1pPr marL="0" indent="0">
              <a:lnSpc>
                <a:spcPct val="120000"/>
              </a:lnSpc>
              <a:buNone/>
              <a:defRPr lang="en-ZA" sz="1050" smtClean="0">
                <a:solidFill>
                  <a:schemeClr val="tx2"/>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8" name="Picture 7">
            <a:extLst>
              <a:ext uri="{FF2B5EF4-FFF2-40B4-BE49-F238E27FC236}">
                <a16:creationId xmlns:a16="http://schemas.microsoft.com/office/drawing/2014/main" id="{C12FFA73-32E8-BF4C-ADDE-BE50438785A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64783" y="5021829"/>
            <a:ext cx="749013" cy="228921"/>
          </a:xfrm>
          <a:prstGeom prst="rect">
            <a:avLst/>
          </a:prstGeom>
        </p:spPr>
      </p:pic>
      <p:sp>
        <p:nvSpPr>
          <p:cNvPr id="18" name="Content Placeholder 2">
            <a:extLst>
              <a:ext uri="{FF2B5EF4-FFF2-40B4-BE49-F238E27FC236}">
                <a16:creationId xmlns:a16="http://schemas.microsoft.com/office/drawing/2014/main" id="{F7618491-33CE-DE40-B514-004D9C837D61}"/>
              </a:ext>
            </a:extLst>
          </p:cNvPr>
          <p:cNvSpPr>
            <a:spLocks noGrp="1"/>
          </p:cNvSpPr>
          <p:nvPr>
            <p:ph sz="quarter" idx="24" hasCustomPrompt="1"/>
          </p:nvPr>
        </p:nvSpPr>
        <p:spPr>
          <a:xfrm>
            <a:off x="4932301" y="1680098"/>
            <a:ext cx="3744157" cy="3094220"/>
          </a:xfrm>
        </p:spPr>
        <p:txBody>
          <a:bodyPr lIns="0" anchor="t">
            <a:normAutofit/>
          </a:bodyPr>
          <a:lstStyle>
            <a:lvl1pPr marL="0" indent="0">
              <a:lnSpc>
                <a:spcPct val="120000"/>
              </a:lnSpc>
              <a:buNone/>
              <a:defRPr lang="en-ZA" sz="1050" smtClean="0">
                <a:solidFill>
                  <a:schemeClr val="tx2"/>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sp>
        <p:nvSpPr>
          <p:cNvPr id="15" name="Text Placeholder 2">
            <a:extLst>
              <a:ext uri="{FF2B5EF4-FFF2-40B4-BE49-F238E27FC236}">
                <a16:creationId xmlns:a16="http://schemas.microsoft.com/office/drawing/2014/main" id="{1838AAA2-863D-434F-8593-A77A53B75F50}"/>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accent1"/>
                </a:solidFill>
                <a:latin typeface="League Gothic" pitchFamily="2" charset="77"/>
              </a:defRPr>
            </a:lvl1pPr>
          </a:lstStyle>
          <a:p>
            <a:pPr lvl="0"/>
            <a:r>
              <a:rPr lang="en-GB" dirty="0"/>
              <a:t>SLIDE TITLE – LEAGUE GOTHIC 32PT</a:t>
            </a:r>
          </a:p>
        </p:txBody>
      </p:sp>
      <p:sp>
        <p:nvSpPr>
          <p:cNvPr id="16" name="Text Placeholder 13">
            <a:extLst>
              <a:ext uri="{FF2B5EF4-FFF2-40B4-BE49-F238E27FC236}">
                <a16:creationId xmlns:a16="http://schemas.microsoft.com/office/drawing/2014/main" id="{F79F649A-B2DA-744E-8848-DE239160141E}"/>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tx2"/>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25659673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ouble Column Firewall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E3FDE389-0B2A-4443-BC9B-848D8FD8E789}"/>
              </a:ext>
            </a:extLst>
          </p:cNvPr>
          <p:cNvSpPr>
            <a:spLocks noGrp="1"/>
          </p:cNvSpPr>
          <p:nvPr>
            <p:ph sz="quarter" idx="19" hasCustomPrompt="1"/>
          </p:nvPr>
        </p:nvSpPr>
        <p:spPr>
          <a:xfrm>
            <a:off x="461901"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8" name="Picture 17">
            <a:extLst>
              <a:ext uri="{FF2B5EF4-FFF2-40B4-BE49-F238E27FC236}">
                <a16:creationId xmlns:a16="http://schemas.microsoft.com/office/drawing/2014/main" id="{F91C5C39-C615-8A4B-8C62-A93D044D96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23" name="Content Placeholder 2">
            <a:extLst>
              <a:ext uri="{FF2B5EF4-FFF2-40B4-BE49-F238E27FC236}">
                <a16:creationId xmlns:a16="http://schemas.microsoft.com/office/drawing/2014/main" id="{0AC4F192-98B3-E645-97BF-84A21319AE50}"/>
              </a:ext>
            </a:extLst>
          </p:cNvPr>
          <p:cNvSpPr>
            <a:spLocks noGrp="1"/>
          </p:cNvSpPr>
          <p:nvPr>
            <p:ph sz="quarter" idx="24" hasCustomPrompt="1"/>
          </p:nvPr>
        </p:nvSpPr>
        <p:spPr>
          <a:xfrm>
            <a:off x="4932063"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sp>
        <p:nvSpPr>
          <p:cNvPr id="7" name="Text Placeholder 2">
            <a:extLst>
              <a:ext uri="{FF2B5EF4-FFF2-40B4-BE49-F238E27FC236}">
                <a16:creationId xmlns:a16="http://schemas.microsoft.com/office/drawing/2014/main" id="{694F853D-8CD0-404D-B341-6447AE8378D4}"/>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10" name="Text Placeholder 13">
            <a:extLst>
              <a:ext uri="{FF2B5EF4-FFF2-40B4-BE49-F238E27FC236}">
                <a16:creationId xmlns:a16="http://schemas.microsoft.com/office/drawing/2014/main" id="{1892BE9C-E7FE-0C44-B0EE-34765BF9924F}"/>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1753977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ouble Column Rosetta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E3FDE389-0B2A-4443-BC9B-848D8FD8E789}"/>
              </a:ext>
            </a:extLst>
          </p:cNvPr>
          <p:cNvSpPr>
            <a:spLocks noGrp="1"/>
          </p:cNvSpPr>
          <p:nvPr>
            <p:ph sz="quarter" idx="19" hasCustomPrompt="1"/>
          </p:nvPr>
        </p:nvSpPr>
        <p:spPr>
          <a:xfrm>
            <a:off x="461901"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8" name="Picture 17">
            <a:extLst>
              <a:ext uri="{FF2B5EF4-FFF2-40B4-BE49-F238E27FC236}">
                <a16:creationId xmlns:a16="http://schemas.microsoft.com/office/drawing/2014/main" id="{F91C5C39-C615-8A4B-8C62-A93D044D96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23" name="Content Placeholder 2">
            <a:extLst>
              <a:ext uri="{FF2B5EF4-FFF2-40B4-BE49-F238E27FC236}">
                <a16:creationId xmlns:a16="http://schemas.microsoft.com/office/drawing/2014/main" id="{0AC4F192-98B3-E645-97BF-84A21319AE50}"/>
              </a:ext>
            </a:extLst>
          </p:cNvPr>
          <p:cNvSpPr>
            <a:spLocks noGrp="1"/>
          </p:cNvSpPr>
          <p:nvPr>
            <p:ph sz="quarter" idx="24" hasCustomPrompt="1"/>
          </p:nvPr>
        </p:nvSpPr>
        <p:spPr>
          <a:xfrm>
            <a:off x="4932063"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sp>
        <p:nvSpPr>
          <p:cNvPr id="7" name="Text Placeholder 2">
            <a:extLst>
              <a:ext uri="{FF2B5EF4-FFF2-40B4-BE49-F238E27FC236}">
                <a16:creationId xmlns:a16="http://schemas.microsoft.com/office/drawing/2014/main" id="{F7C83B53-C473-BE49-875A-D58DDC43BE07}"/>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10" name="Text Placeholder 13">
            <a:extLst>
              <a:ext uri="{FF2B5EF4-FFF2-40B4-BE49-F238E27FC236}">
                <a16:creationId xmlns:a16="http://schemas.microsoft.com/office/drawing/2014/main" id="{BC4E2D5D-4BE0-1C4E-8FE0-FCBE1A0F8352}"/>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4569505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ouble Column Native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E3FDE389-0B2A-4443-BC9B-848D8FD8E789}"/>
              </a:ext>
            </a:extLst>
          </p:cNvPr>
          <p:cNvSpPr>
            <a:spLocks noGrp="1"/>
          </p:cNvSpPr>
          <p:nvPr>
            <p:ph sz="quarter" idx="19" hasCustomPrompt="1"/>
          </p:nvPr>
        </p:nvSpPr>
        <p:spPr>
          <a:xfrm>
            <a:off x="461901"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8" name="Picture 17">
            <a:extLst>
              <a:ext uri="{FF2B5EF4-FFF2-40B4-BE49-F238E27FC236}">
                <a16:creationId xmlns:a16="http://schemas.microsoft.com/office/drawing/2014/main" id="{F91C5C39-C615-8A4B-8C62-A93D044D96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23" name="Content Placeholder 2">
            <a:extLst>
              <a:ext uri="{FF2B5EF4-FFF2-40B4-BE49-F238E27FC236}">
                <a16:creationId xmlns:a16="http://schemas.microsoft.com/office/drawing/2014/main" id="{0AC4F192-98B3-E645-97BF-84A21319AE50}"/>
              </a:ext>
            </a:extLst>
          </p:cNvPr>
          <p:cNvSpPr>
            <a:spLocks noGrp="1"/>
          </p:cNvSpPr>
          <p:nvPr>
            <p:ph sz="quarter" idx="24" hasCustomPrompt="1"/>
          </p:nvPr>
        </p:nvSpPr>
        <p:spPr>
          <a:xfrm>
            <a:off x="4932063"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sp>
        <p:nvSpPr>
          <p:cNvPr id="7" name="Text Placeholder 2">
            <a:extLst>
              <a:ext uri="{FF2B5EF4-FFF2-40B4-BE49-F238E27FC236}">
                <a16:creationId xmlns:a16="http://schemas.microsoft.com/office/drawing/2014/main" id="{B168667B-7375-D842-A34B-49C0735BA16D}"/>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10" name="Text Placeholder 13">
            <a:extLst>
              <a:ext uri="{FF2B5EF4-FFF2-40B4-BE49-F238E27FC236}">
                <a16:creationId xmlns:a16="http://schemas.microsoft.com/office/drawing/2014/main" id="{C0FA4C96-6A30-9845-AF9C-20BB67CE085A}"/>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1607279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ouble Column Portal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E3FDE389-0B2A-4443-BC9B-848D8FD8E789}"/>
              </a:ext>
            </a:extLst>
          </p:cNvPr>
          <p:cNvSpPr>
            <a:spLocks noGrp="1"/>
          </p:cNvSpPr>
          <p:nvPr>
            <p:ph sz="quarter" idx="19" hasCustomPrompt="1"/>
          </p:nvPr>
        </p:nvSpPr>
        <p:spPr>
          <a:xfrm>
            <a:off x="461901"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tx2"/>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sp>
        <p:nvSpPr>
          <p:cNvPr id="23" name="Content Placeholder 2">
            <a:extLst>
              <a:ext uri="{FF2B5EF4-FFF2-40B4-BE49-F238E27FC236}">
                <a16:creationId xmlns:a16="http://schemas.microsoft.com/office/drawing/2014/main" id="{0AC4F192-98B3-E645-97BF-84A21319AE50}"/>
              </a:ext>
            </a:extLst>
          </p:cNvPr>
          <p:cNvSpPr>
            <a:spLocks noGrp="1"/>
          </p:cNvSpPr>
          <p:nvPr>
            <p:ph sz="quarter" idx="24" hasCustomPrompt="1"/>
          </p:nvPr>
        </p:nvSpPr>
        <p:spPr>
          <a:xfrm>
            <a:off x="4932063"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tx2"/>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2" name="Picture 11">
            <a:extLst>
              <a:ext uri="{FF2B5EF4-FFF2-40B4-BE49-F238E27FC236}">
                <a16:creationId xmlns:a16="http://schemas.microsoft.com/office/drawing/2014/main" id="{D56A85CC-5448-4E44-A124-FF83ED6E1755}"/>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7" name="Text Placeholder 2">
            <a:extLst>
              <a:ext uri="{FF2B5EF4-FFF2-40B4-BE49-F238E27FC236}">
                <a16:creationId xmlns:a16="http://schemas.microsoft.com/office/drawing/2014/main" id="{DF75E12A-10B5-DE49-BDD7-D107F9C98CA4}"/>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rgbClr val="424242"/>
                </a:solidFill>
                <a:latin typeface="League Gothic" pitchFamily="2" charset="77"/>
              </a:defRPr>
            </a:lvl1pPr>
          </a:lstStyle>
          <a:p>
            <a:pPr lvl="0"/>
            <a:r>
              <a:rPr lang="en-GB" dirty="0"/>
              <a:t>SLIDE TITLE – LEAGUE GOTHIC 32PT</a:t>
            </a:r>
          </a:p>
        </p:txBody>
      </p:sp>
      <p:sp>
        <p:nvSpPr>
          <p:cNvPr id="10" name="Text Placeholder 13">
            <a:extLst>
              <a:ext uri="{FF2B5EF4-FFF2-40B4-BE49-F238E27FC236}">
                <a16:creationId xmlns:a16="http://schemas.microsoft.com/office/drawing/2014/main" id="{0C09E5E4-5617-064A-A92C-F2BCF6DE7EBD}"/>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rgbClr val="424242"/>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4242653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ouble Column Waterfall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E3FDE389-0B2A-4443-BC9B-848D8FD8E789}"/>
              </a:ext>
            </a:extLst>
          </p:cNvPr>
          <p:cNvSpPr>
            <a:spLocks noGrp="1"/>
          </p:cNvSpPr>
          <p:nvPr>
            <p:ph sz="quarter" idx="19" hasCustomPrompt="1"/>
          </p:nvPr>
        </p:nvSpPr>
        <p:spPr>
          <a:xfrm>
            <a:off x="461901"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sp>
        <p:nvSpPr>
          <p:cNvPr id="23" name="Content Placeholder 2">
            <a:extLst>
              <a:ext uri="{FF2B5EF4-FFF2-40B4-BE49-F238E27FC236}">
                <a16:creationId xmlns:a16="http://schemas.microsoft.com/office/drawing/2014/main" id="{0AC4F192-98B3-E645-97BF-84A21319AE50}"/>
              </a:ext>
            </a:extLst>
          </p:cNvPr>
          <p:cNvSpPr>
            <a:spLocks noGrp="1"/>
          </p:cNvSpPr>
          <p:nvPr>
            <p:ph sz="quarter" idx="24" hasCustomPrompt="1"/>
          </p:nvPr>
        </p:nvSpPr>
        <p:spPr>
          <a:xfrm>
            <a:off x="4932063"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2" name="Picture 11">
            <a:extLst>
              <a:ext uri="{FF2B5EF4-FFF2-40B4-BE49-F238E27FC236}">
                <a16:creationId xmlns:a16="http://schemas.microsoft.com/office/drawing/2014/main" id="{D56A85CC-5448-4E44-A124-FF83ED6E1755}"/>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7" name="Text Placeholder 2">
            <a:extLst>
              <a:ext uri="{FF2B5EF4-FFF2-40B4-BE49-F238E27FC236}">
                <a16:creationId xmlns:a16="http://schemas.microsoft.com/office/drawing/2014/main" id="{E53B7684-BD1A-EB4D-ABB8-1A2447481121}"/>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10" name="Text Placeholder 13">
            <a:extLst>
              <a:ext uri="{FF2B5EF4-FFF2-40B4-BE49-F238E27FC236}">
                <a16:creationId xmlns:a16="http://schemas.microsoft.com/office/drawing/2014/main" id="{A921E2C7-8420-9245-9125-7A9BBDDACE59}"/>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27069635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page Blue">
    <p:bg>
      <p:bgPr>
        <a:solidFill>
          <a:schemeClr val="accent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317B277-EA29-D341-92B6-3056A48D0F65}"/>
              </a:ext>
            </a:extLst>
          </p:cNvPr>
          <p:cNvPicPr>
            <a:picLocks noChangeAspect="1"/>
          </p:cNvPicPr>
          <p:nvPr userDrawn="1"/>
        </p:nvPicPr>
        <p:blipFill rotWithShape="1">
          <a:blip r:embed="rId2" cstate="email">
            <a:alphaModFix amt="6000"/>
            <a:extLst>
              <a:ext uri="{28A0092B-C50C-407E-A947-70E740481C1C}">
                <a14:useLocalDpi xmlns:a14="http://schemas.microsoft.com/office/drawing/2010/main"/>
              </a:ext>
            </a:extLst>
          </a:blip>
          <a:srcRect b="18109"/>
          <a:stretch/>
        </p:blipFill>
        <p:spPr>
          <a:xfrm>
            <a:off x="285915" y="-281889"/>
            <a:ext cx="3362543" cy="6278778"/>
          </a:xfrm>
          <a:prstGeom prst="rect">
            <a:avLst/>
          </a:prstGeom>
        </p:spPr>
      </p:pic>
      <p:pic>
        <p:nvPicPr>
          <p:cNvPr id="18" name="Picture 17">
            <a:extLst>
              <a:ext uri="{FF2B5EF4-FFF2-40B4-BE49-F238E27FC236}">
                <a16:creationId xmlns:a16="http://schemas.microsoft.com/office/drawing/2014/main" id="{F91C5C39-C615-8A4B-8C62-A93D044D96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3" name="Text Placeholder 2">
            <a:extLst>
              <a:ext uri="{FF2B5EF4-FFF2-40B4-BE49-F238E27FC236}">
                <a16:creationId xmlns:a16="http://schemas.microsoft.com/office/drawing/2014/main" id="{BA6C60B7-638E-8A4D-8B3C-1DDA90808816}"/>
              </a:ext>
            </a:extLst>
          </p:cNvPr>
          <p:cNvSpPr>
            <a:spLocks noGrp="1"/>
          </p:cNvSpPr>
          <p:nvPr>
            <p:ph type="body" sz="quarter" idx="25" hasCustomPrompt="1"/>
          </p:nvPr>
        </p:nvSpPr>
        <p:spPr>
          <a:xfrm>
            <a:off x="4932063" y="1361617"/>
            <a:ext cx="355917" cy="467360"/>
          </a:xfrm>
        </p:spPr>
        <p:txBody>
          <a:bodyPr lIns="0">
            <a:noAutofit/>
          </a:bodyPr>
          <a:lstStyle>
            <a:lvl1pPr marL="0" indent="0">
              <a:buNone/>
              <a:defRPr sz="6000">
                <a:solidFill>
                  <a:schemeClr val="accent4"/>
                </a:solidFill>
                <a:latin typeface="League Gothic" pitchFamily="2" charset="77"/>
              </a:defRPr>
            </a:lvl1pPr>
          </a:lstStyle>
          <a:p>
            <a:pPr lvl="0"/>
            <a:r>
              <a:rPr lang="en-GB" dirty="0"/>
              <a:t>“</a:t>
            </a:r>
          </a:p>
        </p:txBody>
      </p:sp>
      <p:sp>
        <p:nvSpPr>
          <p:cNvPr id="14" name="Text Placeholder 2">
            <a:extLst>
              <a:ext uri="{FF2B5EF4-FFF2-40B4-BE49-F238E27FC236}">
                <a16:creationId xmlns:a16="http://schemas.microsoft.com/office/drawing/2014/main" id="{2BD3C3E9-0D07-0E41-A472-6DB267FBA2A8}"/>
              </a:ext>
            </a:extLst>
          </p:cNvPr>
          <p:cNvSpPr>
            <a:spLocks noGrp="1"/>
          </p:cNvSpPr>
          <p:nvPr>
            <p:ph type="body" sz="quarter" idx="26" hasCustomPrompt="1"/>
          </p:nvPr>
        </p:nvSpPr>
        <p:spPr>
          <a:xfrm>
            <a:off x="8320303" y="3728897"/>
            <a:ext cx="355917" cy="467360"/>
          </a:xfrm>
        </p:spPr>
        <p:txBody>
          <a:bodyPr lIns="0">
            <a:noAutofit/>
          </a:bodyPr>
          <a:lstStyle>
            <a:lvl1pPr marL="0" indent="0">
              <a:buNone/>
              <a:defRPr sz="6000">
                <a:solidFill>
                  <a:schemeClr val="accent4"/>
                </a:solidFill>
                <a:latin typeface="League Gothic" pitchFamily="2" charset="77"/>
              </a:defRPr>
            </a:lvl1pPr>
          </a:lstStyle>
          <a:p>
            <a:pPr lvl="0"/>
            <a:r>
              <a:rPr lang="en-GB" dirty="0"/>
              <a:t>”</a:t>
            </a:r>
          </a:p>
        </p:txBody>
      </p:sp>
      <p:sp>
        <p:nvSpPr>
          <p:cNvPr id="4" name="Picture Placeholder 3">
            <a:extLst>
              <a:ext uri="{FF2B5EF4-FFF2-40B4-BE49-F238E27FC236}">
                <a16:creationId xmlns:a16="http://schemas.microsoft.com/office/drawing/2014/main" id="{2816A667-570A-4D40-8BA2-193DFBD8B852}"/>
              </a:ext>
            </a:extLst>
          </p:cNvPr>
          <p:cNvSpPr>
            <a:spLocks noGrp="1"/>
          </p:cNvSpPr>
          <p:nvPr>
            <p:ph type="pic" sz="quarter" idx="28" hasCustomPrompt="1"/>
          </p:nvPr>
        </p:nvSpPr>
        <p:spPr>
          <a:xfrm>
            <a:off x="2391333" y="1916280"/>
            <a:ext cx="1733841" cy="1356003"/>
          </a:xfrm>
        </p:spPr>
        <p:txBody>
          <a:bodyPr anchor="ctr">
            <a:normAutofit/>
          </a:bodyPr>
          <a:lstStyle>
            <a:lvl1pPr marL="0" indent="0" algn="ctr">
              <a:buNone/>
              <a:defRPr sz="1100">
                <a:solidFill>
                  <a:schemeClr val="bg1"/>
                </a:solidFill>
              </a:defRPr>
            </a:lvl1pPr>
          </a:lstStyle>
          <a:p>
            <a:r>
              <a:rPr lang="en-US" dirty="0"/>
              <a:t>Client logo</a:t>
            </a:r>
          </a:p>
        </p:txBody>
      </p:sp>
      <p:sp>
        <p:nvSpPr>
          <p:cNvPr id="8" name="Text Placeholder 6">
            <a:extLst>
              <a:ext uri="{FF2B5EF4-FFF2-40B4-BE49-F238E27FC236}">
                <a16:creationId xmlns:a16="http://schemas.microsoft.com/office/drawing/2014/main" id="{EA6ACCC1-77D1-BE48-915D-A081C1DA86C9}"/>
              </a:ext>
            </a:extLst>
          </p:cNvPr>
          <p:cNvSpPr>
            <a:spLocks noGrp="1"/>
          </p:cNvSpPr>
          <p:nvPr>
            <p:ph type="body" sz="quarter" idx="27" hasCustomPrompt="1"/>
          </p:nvPr>
        </p:nvSpPr>
        <p:spPr>
          <a:xfrm>
            <a:off x="4932063" y="1916280"/>
            <a:ext cx="3744157" cy="1882440"/>
          </a:xfrm>
        </p:spPr>
        <p:txBody>
          <a:bodyPr lIns="0">
            <a:normAutofit/>
          </a:bodyPr>
          <a:lstStyle>
            <a:lvl1pPr marL="0" indent="0">
              <a:lnSpc>
                <a:spcPct val="100000"/>
              </a:lnSpc>
              <a:buFont typeface="Arial" panose="020B0604020202020204" pitchFamily="34" charset="0"/>
              <a:buNone/>
              <a:defRPr sz="1600">
                <a:solidFill>
                  <a:schemeClr val="bg1"/>
                </a:solidFill>
              </a:defRPr>
            </a:lvl1pPr>
            <a:lvl2pPr marL="342900" indent="0">
              <a:buFont typeface="Arial" panose="020B0604020202020204" pitchFamily="34" charset="0"/>
              <a:buNone/>
              <a:defRPr>
                <a:solidFill>
                  <a:schemeClr val="bg1"/>
                </a:solidFill>
              </a:defRPr>
            </a:lvl2pPr>
            <a:lvl3pPr marL="685800" indent="0">
              <a:buFont typeface="Arial" panose="020B0604020202020204" pitchFamily="34" charset="0"/>
              <a:buNone/>
              <a:defRPr>
                <a:solidFill>
                  <a:schemeClr val="bg1"/>
                </a:solidFill>
              </a:defRPr>
            </a:lvl3pPr>
            <a:lvl4pPr marL="1028700" indent="0">
              <a:buFont typeface="Arial" panose="020B0604020202020204" pitchFamily="34" charset="0"/>
              <a:buNone/>
              <a:defRPr>
                <a:solidFill>
                  <a:schemeClr val="bg1"/>
                </a:solidFill>
              </a:defRPr>
            </a:lvl4pPr>
            <a:lvl5pPr marL="1371600" indent="0">
              <a:buFont typeface="Arial" panose="020B0604020202020204" pitchFamily="34" charset="0"/>
              <a:buNone/>
              <a:defRPr>
                <a:solidFill>
                  <a:schemeClr val="bg1"/>
                </a:solidFill>
              </a:defRPr>
            </a:lvl5pPr>
          </a:lstStyle>
          <a:p>
            <a:pPr lvl="0"/>
            <a:r>
              <a:rPr lang="en-GB" dirty="0"/>
              <a:t>Quote text – Franklin Gothic Book 16pt</a:t>
            </a:r>
            <a:br>
              <a:rPr lang="en-GB" dirty="0"/>
            </a:br>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porta </a:t>
            </a:r>
            <a:r>
              <a:rPr lang="en-GB" dirty="0" err="1"/>
              <a:t>imperdiet</a:t>
            </a:r>
            <a:r>
              <a:rPr lang="en-GB" dirty="0"/>
              <a:t> </a:t>
            </a:r>
            <a:r>
              <a:rPr lang="en-GB" dirty="0" err="1"/>
              <a:t>mauris</a:t>
            </a:r>
            <a:r>
              <a:rPr lang="en-GB" dirty="0"/>
              <a:t> </a:t>
            </a:r>
            <a:r>
              <a:rPr lang="en-GB" dirty="0" err="1"/>
              <a:t>quis</a:t>
            </a:r>
            <a:r>
              <a:rPr lang="en-GB" dirty="0"/>
              <a:t> </a:t>
            </a:r>
            <a:r>
              <a:rPr lang="en-GB" dirty="0" err="1"/>
              <a:t>placerat</a:t>
            </a:r>
            <a:r>
              <a:rPr lang="en-GB" dirty="0"/>
              <a:t>. Nam </a:t>
            </a:r>
            <a:r>
              <a:rPr lang="en-GB" dirty="0" err="1"/>
              <a:t>nec</a:t>
            </a:r>
            <a:r>
              <a:rPr lang="en-GB" dirty="0"/>
              <a:t> </a:t>
            </a:r>
            <a:r>
              <a:rPr lang="en-GB" dirty="0" err="1"/>
              <a:t>enim</a:t>
            </a:r>
            <a:r>
              <a:rPr lang="en-GB" dirty="0"/>
              <a:t> porta, convallis ex a, </a:t>
            </a:r>
            <a:r>
              <a:rPr lang="en-GB" dirty="0" err="1"/>
              <a:t>condimentum</a:t>
            </a:r>
            <a:r>
              <a:rPr lang="en-GB" dirty="0"/>
              <a:t> ex.</a:t>
            </a:r>
          </a:p>
        </p:txBody>
      </p:sp>
    </p:spTree>
    <p:extLst>
      <p:ext uri="{BB962C8B-B14F-4D97-AF65-F5344CB8AC3E}">
        <p14:creationId xmlns:p14="http://schemas.microsoft.com/office/powerpoint/2010/main" val="26465467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page Magma">
    <p:bg>
      <p:bgPr>
        <a:solidFill>
          <a:schemeClr val="accent4"/>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317B277-EA29-D341-92B6-3056A48D0F65}"/>
              </a:ext>
            </a:extLst>
          </p:cNvPr>
          <p:cNvPicPr>
            <a:picLocks noChangeAspect="1"/>
          </p:cNvPicPr>
          <p:nvPr userDrawn="1"/>
        </p:nvPicPr>
        <p:blipFill rotWithShape="1">
          <a:blip r:embed="rId2" cstate="email">
            <a:alphaModFix amt="6000"/>
            <a:extLst>
              <a:ext uri="{28A0092B-C50C-407E-A947-70E740481C1C}">
                <a14:useLocalDpi xmlns:a14="http://schemas.microsoft.com/office/drawing/2010/main"/>
              </a:ext>
            </a:extLst>
          </a:blip>
          <a:srcRect b="18109"/>
          <a:stretch/>
        </p:blipFill>
        <p:spPr>
          <a:xfrm>
            <a:off x="285915" y="-281889"/>
            <a:ext cx="3362543" cy="6278778"/>
          </a:xfrm>
          <a:prstGeom prst="rect">
            <a:avLst/>
          </a:prstGeom>
        </p:spPr>
      </p:pic>
      <p:pic>
        <p:nvPicPr>
          <p:cNvPr id="18" name="Picture 17">
            <a:extLst>
              <a:ext uri="{FF2B5EF4-FFF2-40B4-BE49-F238E27FC236}">
                <a16:creationId xmlns:a16="http://schemas.microsoft.com/office/drawing/2014/main" id="{F91C5C39-C615-8A4B-8C62-A93D044D96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3" name="Text Placeholder 2">
            <a:extLst>
              <a:ext uri="{FF2B5EF4-FFF2-40B4-BE49-F238E27FC236}">
                <a16:creationId xmlns:a16="http://schemas.microsoft.com/office/drawing/2014/main" id="{BA6C60B7-638E-8A4D-8B3C-1DDA90808816}"/>
              </a:ext>
            </a:extLst>
          </p:cNvPr>
          <p:cNvSpPr>
            <a:spLocks noGrp="1"/>
          </p:cNvSpPr>
          <p:nvPr>
            <p:ph type="body" sz="quarter" idx="25" hasCustomPrompt="1"/>
          </p:nvPr>
        </p:nvSpPr>
        <p:spPr>
          <a:xfrm>
            <a:off x="4932063" y="1361617"/>
            <a:ext cx="355917" cy="467360"/>
          </a:xfrm>
        </p:spPr>
        <p:txBody>
          <a:bodyPr lIns="0">
            <a:noAutofit/>
          </a:bodyPr>
          <a:lstStyle>
            <a:lvl1pPr marL="0" indent="0">
              <a:buNone/>
              <a:defRPr sz="6000">
                <a:solidFill>
                  <a:schemeClr val="accent5"/>
                </a:solidFill>
                <a:latin typeface="League Gothic" pitchFamily="2" charset="77"/>
              </a:defRPr>
            </a:lvl1pPr>
          </a:lstStyle>
          <a:p>
            <a:pPr lvl="0"/>
            <a:r>
              <a:rPr lang="en-GB" dirty="0"/>
              <a:t>“</a:t>
            </a:r>
          </a:p>
        </p:txBody>
      </p:sp>
      <p:sp>
        <p:nvSpPr>
          <p:cNvPr id="14" name="Text Placeholder 2">
            <a:extLst>
              <a:ext uri="{FF2B5EF4-FFF2-40B4-BE49-F238E27FC236}">
                <a16:creationId xmlns:a16="http://schemas.microsoft.com/office/drawing/2014/main" id="{2BD3C3E9-0D07-0E41-A472-6DB267FBA2A8}"/>
              </a:ext>
            </a:extLst>
          </p:cNvPr>
          <p:cNvSpPr>
            <a:spLocks noGrp="1"/>
          </p:cNvSpPr>
          <p:nvPr>
            <p:ph type="body" sz="quarter" idx="26" hasCustomPrompt="1"/>
          </p:nvPr>
        </p:nvSpPr>
        <p:spPr>
          <a:xfrm>
            <a:off x="8320303" y="3728897"/>
            <a:ext cx="355917" cy="467360"/>
          </a:xfrm>
        </p:spPr>
        <p:txBody>
          <a:bodyPr lIns="0">
            <a:noAutofit/>
          </a:bodyPr>
          <a:lstStyle>
            <a:lvl1pPr marL="0" indent="0">
              <a:buNone/>
              <a:defRPr sz="6000">
                <a:solidFill>
                  <a:schemeClr val="accent5"/>
                </a:solidFill>
                <a:latin typeface="League Gothic" pitchFamily="2" charset="77"/>
              </a:defRPr>
            </a:lvl1pPr>
          </a:lstStyle>
          <a:p>
            <a:pPr lvl="0"/>
            <a:r>
              <a:rPr lang="en-GB" dirty="0"/>
              <a:t>”</a:t>
            </a:r>
          </a:p>
        </p:txBody>
      </p:sp>
      <p:sp>
        <p:nvSpPr>
          <p:cNvPr id="4" name="Picture Placeholder 3">
            <a:extLst>
              <a:ext uri="{FF2B5EF4-FFF2-40B4-BE49-F238E27FC236}">
                <a16:creationId xmlns:a16="http://schemas.microsoft.com/office/drawing/2014/main" id="{2816A667-570A-4D40-8BA2-193DFBD8B852}"/>
              </a:ext>
            </a:extLst>
          </p:cNvPr>
          <p:cNvSpPr>
            <a:spLocks noGrp="1"/>
          </p:cNvSpPr>
          <p:nvPr>
            <p:ph type="pic" sz="quarter" idx="28" hasCustomPrompt="1"/>
          </p:nvPr>
        </p:nvSpPr>
        <p:spPr>
          <a:xfrm>
            <a:off x="2391333" y="1916280"/>
            <a:ext cx="1733841" cy="1356003"/>
          </a:xfrm>
        </p:spPr>
        <p:txBody>
          <a:bodyPr anchor="ctr">
            <a:normAutofit/>
          </a:bodyPr>
          <a:lstStyle>
            <a:lvl1pPr marL="0" indent="0" algn="ctr">
              <a:buNone/>
              <a:defRPr sz="1100">
                <a:solidFill>
                  <a:schemeClr val="bg1"/>
                </a:solidFill>
              </a:defRPr>
            </a:lvl1pPr>
          </a:lstStyle>
          <a:p>
            <a:r>
              <a:rPr lang="en-US" dirty="0"/>
              <a:t>Client logo</a:t>
            </a:r>
          </a:p>
        </p:txBody>
      </p:sp>
      <p:sp>
        <p:nvSpPr>
          <p:cNvPr id="8" name="Text Placeholder 6">
            <a:extLst>
              <a:ext uri="{FF2B5EF4-FFF2-40B4-BE49-F238E27FC236}">
                <a16:creationId xmlns:a16="http://schemas.microsoft.com/office/drawing/2014/main" id="{BA6EEBE6-E282-9C4D-A574-6F8683C88C30}"/>
              </a:ext>
            </a:extLst>
          </p:cNvPr>
          <p:cNvSpPr>
            <a:spLocks noGrp="1"/>
          </p:cNvSpPr>
          <p:nvPr>
            <p:ph type="body" sz="quarter" idx="27" hasCustomPrompt="1"/>
          </p:nvPr>
        </p:nvSpPr>
        <p:spPr>
          <a:xfrm>
            <a:off x="4932063" y="1916280"/>
            <a:ext cx="3744157" cy="1882440"/>
          </a:xfrm>
        </p:spPr>
        <p:txBody>
          <a:bodyPr lIns="0">
            <a:normAutofit/>
          </a:bodyPr>
          <a:lstStyle>
            <a:lvl1pPr marL="0" indent="0">
              <a:lnSpc>
                <a:spcPct val="100000"/>
              </a:lnSpc>
              <a:buFont typeface="Arial" panose="020B0604020202020204" pitchFamily="34" charset="0"/>
              <a:buNone/>
              <a:defRPr sz="1600">
                <a:solidFill>
                  <a:schemeClr val="bg1"/>
                </a:solidFill>
              </a:defRPr>
            </a:lvl1pPr>
            <a:lvl2pPr marL="342900" indent="0">
              <a:buFont typeface="Arial" panose="020B0604020202020204" pitchFamily="34" charset="0"/>
              <a:buNone/>
              <a:defRPr>
                <a:solidFill>
                  <a:schemeClr val="bg1"/>
                </a:solidFill>
              </a:defRPr>
            </a:lvl2pPr>
            <a:lvl3pPr marL="685800" indent="0">
              <a:buFont typeface="Arial" panose="020B0604020202020204" pitchFamily="34" charset="0"/>
              <a:buNone/>
              <a:defRPr>
                <a:solidFill>
                  <a:schemeClr val="bg1"/>
                </a:solidFill>
              </a:defRPr>
            </a:lvl3pPr>
            <a:lvl4pPr marL="1028700" indent="0">
              <a:buFont typeface="Arial" panose="020B0604020202020204" pitchFamily="34" charset="0"/>
              <a:buNone/>
              <a:defRPr>
                <a:solidFill>
                  <a:schemeClr val="bg1"/>
                </a:solidFill>
              </a:defRPr>
            </a:lvl4pPr>
            <a:lvl5pPr marL="1371600" indent="0">
              <a:buFont typeface="Arial" panose="020B0604020202020204" pitchFamily="34" charset="0"/>
              <a:buNone/>
              <a:defRPr>
                <a:solidFill>
                  <a:schemeClr val="bg1"/>
                </a:solidFill>
              </a:defRPr>
            </a:lvl5pPr>
          </a:lstStyle>
          <a:p>
            <a:pPr lvl="0"/>
            <a:r>
              <a:rPr lang="en-GB" dirty="0"/>
              <a:t>Quote text – Franklin Gothic Book 16pt</a:t>
            </a:r>
            <a:br>
              <a:rPr lang="en-GB" dirty="0"/>
            </a:br>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porta </a:t>
            </a:r>
            <a:r>
              <a:rPr lang="en-GB" dirty="0" err="1"/>
              <a:t>imperdiet</a:t>
            </a:r>
            <a:r>
              <a:rPr lang="en-GB" dirty="0"/>
              <a:t> </a:t>
            </a:r>
            <a:r>
              <a:rPr lang="en-GB" dirty="0" err="1"/>
              <a:t>mauris</a:t>
            </a:r>
            <a:r>
              <a:rPr lang="en-GB" dirty="0"/>
              <a:t> </a:t>
            </a:r>
            <a:r>
              <a:rPr lang="en-GB" dirty="0" err="1"/>
              <a:t>quis</a:t>
            </a:r>
            <a:r>
              <a:rPr lang="en-GB" dirty="0"/>
              <a:t> </a:t>
            </a:r>
            <a:r>
              <a:rPr lang="en-GB" dirty="0" err="1"/>
              <a:t>placerat</a:t>
            </a:r>
            <a:r>
              <a:rPr lang="en-GB" dirty="0"/>
              <a:t>. Nam </a:t>
            </a:r>
            <a:r>
              <a:rPr lang="en-GB" dirty="0" err="1"/>
              <a:t>nec</a:t>
            </a:r>
            <a:r>
              <a:rPr lang="en-GB" dirty="0"/>
              <a:t> </a:t>
            </a:r>
            <a:r>
              <a:rPr lang="en-GB" dirty="0" err="1"/>
              <a:t>enim</a:t>
            </a:r>
            <a:r>
              <a:rPr lang="en-GB" dirty="0"/>
              <a:t> porta, convallis ex a, </a:t>
            </a:r>
            <a:r>
              <a:rPr lang="en-GB" dirty="0" err="1"/>
              <a:t>condimentum</a:t>
            </a:r>
            <a:r>
              <a:rPr lang="en-GB" dirty="0"/>
              <a:t> ex.</a:t>
            </a:r>
          </a:p>
        </p:txBody>
      </p:sp>
    </p:spTree>
    <p:extLst>
      <p:ext uri="{BB962C8B-B14F-4D97-AF65-F5344CB8AC3E}">
        <p14:creationId xmlns:p14="http://schemas.microsoft.com/office/powerpoint/2010/main" val="30122217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page Firewall">
    <p:bg>
      <p:bgPr>
        <a:solidFill>
          <a:schemeClr val="accent2"/>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317B277-EA29-D341-92B6-3056A48D0F65}"/>
              </a:ext>
            </a:extLst>
          </p:cNvPr>
          <p:cNvPicPr>
            <a:picLocks noChangeAspect="1"/>
          </p:cNvPicPr>
          <p:nvPr userDrawn="1"/>
        </p:nvPicPr>
        <p:blipFill rotWithShape="1">
          <a:blip r:embed="rId2" cstate="email">
            <a:alphaModFix amt="6000"/>
            <a:extLst>
              <a:ext uri="{28A0092B-C50C-407E-A947-70E740481C1C}">
                <a14:useLocalDpi xmlns:a14="http://schemas.microsoft.com/office/drawing/2010/main"/>
              </a:ext>
            </a:extLst>
          </a:blip>
          <a:srcRect b="18109"/>
          <a:stretch/>
        </p:blipFill>
        <p:spPr>
          <a:xfrm>
            <a:off x="285915" y="-281889"/>
            <a:ext cx="3362543" cy="6278778"/>
          </a:xfrm>
          <a:prstGeom prst="rect">
            <a:avLst/>
          </a:prstGeom>
        </p:spPr>
      </p:pic>
      <p:pic>
        <p:nvPicPr>
          <p:cNvPr id="18" name="Picture 17">
            <a:extLst>
              <a:ext uri="{FF2B5EF4-FFF2-40B4-BE49-F238E27FC236}">
                <a16:creationId xmlns:a16="http://schemas.microsoft.com/office/drawing/2014/main" id="{F91C5C39-C615-8A4B-8C62-A93D044D96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3" name="Text Placeholder 2">
            <a:extLst>
              <a:ext uri="{FF2B5EF4-FFF2-40B4-BE49-F238E27FC236}">
                <a16:creationId xmlns:a16="http://schemas.microsoft.com/office/drawing/2014/main" id="{BA6C60B7-638E-8A4D-8B3C-1DDA90808816}"/>
              </a:ext>
            </a:extLst>
          </p:cNvPr>
          <p:cNvSpPr>
            <a:spLocks noGrp="1"/>
          </p:cNvSpPr>
          <p:nvPr>
            <p:ph type="body" sz="quarter" idx="25" hasCustomPrompt="1"/>
          </p:nvPr>
        </p:nvSpPr>
        <p:spPr>
          <a:xfrm>
            <a:off x="4932063" y="1361617"/>
            <a:ext cx="355917" cy="467360"/>
          </a:xfrm>
        </p:spPr>
        <p:txBody>
          <a:bodyPr lIns="0">
            <a:noAutofit/>
          </a:bodyPr>
          <a:lstStyle>
            <a:lvl1pPr marL="0" indent="0">
              <a:buNone/>
              <a:defRPr sz="6000">
                <a:solidFill>
                  <a:schemeClr val="accent5"/>
                </a:solidFill>
                <a:latin typeface="League Gothic" pitchFamily="2" charset="77"/>
              </a:defRPr>
            </a:lvl1pPr>
          </a:lstStyle>
          <a:p>
            <a:pPr lvl="0"/>
            <a:r>
              <a:rPr lang="en-GB" dirty="0"/>
              <a:t>“</a:t>
            </a:r>
          </a:p>
        </p:txBody>
      </p:sp>
      <p:sp>
        <p:nvSpPr>
          <p:cNvPr id="14" name="Text Placeholder 2">
            <a:extLst>
              <a:ext uri="{FF2B5EF4-FFF2-40B4-BE49-F238E27FC236}">
                <a16:creationId xmlns:a16="http://schemas.microsoft.com/office/drawing/2014/main" id="{2BD3C3E9-0D07-0E41-A472-6DB267FBA2A8}"/>
              </a:ext>
            </a:extLst>
          </p:cNvPr>
          <p:cNvSpPr>
            <a:spLocks noGrp="1"/>
          </p:cNvSpPr>
          <p:nvPr>
            <p:ph type="body" sz="quarter" idx="26" hasCustomPrompt="1"/>
          </p:nvPr>
        </p:nvSpPr>
        <p:spPr>
          <a:xfrm>
            <a:off x="8320303" y="3728897"/>
            <a:ext cx="355917" cy="467360"/>
          </a:xfrm>
        </p:spPr>
        <p:txBody>
          <a:bodyPr lIns="0">
            <a:noAutofit/>
          </a:bodyPr>
          <a:lstStyle>
            <a:lvl1pPr marL="0" indent="0">
              <a:buNone/>
              <a:defRPr sz="6000">
                <a:solidFill>
                  <a:schemeClr val="accent5"/>
                </a:solidFill>
                <a:latin typeface="League Gothic" pitchFamily="2" charset="77"/>
              </a:defRPr>
            </a:lvl1pPr>
          </a:lstStyle>
          <a:p>
            <a:pPr lvl="0"/>
            <a:r>
              <a:rPr lang="en-GB" dirty="0"/>
              <a:t>”</a:t>
            </a:r>
          </a:p>
        </p:txBody>
      </p:sp>
      <p:sp>
        <p:nvSpPr>
          <p:cNvPr id="4" name="Picture Placeholder 3">
            <a:extLst>
              <a:ext uri="{FF2B5EF4-FFF2-40B4-BE49-F238E27FC236}">
                <a16:creationId xmlns:a16="http://schemas.microsoft.com/office/drawing/2014/main" id="{2816A667-570A-4D40-8BA2-193DFBD8B852}"/>
              </a:ext>
            </a:extLst>
          </p:cNvPr>
          <p:cNvSpPr>
            <a:spLocks noGrp="1"/>
          </p:cNvSpPr>
          <p:nvPr>
            <p:ph type="pic" sz="quarter" idx="28" hasCustomPrompt="1"/>
          </p:nvPr>
        </p:nvSpPr>
        <p:spPr>
          <a:xfrm>
            <a:off x="2391333" y="1916280"/>
            <a:ext cx="1733841" cy="1356003"/>
          </a:xfrm>
        </p:spPr>
        <p:txBody>
          <a:bodyPr anchor="ctr">
            <a:normAutofit/>
          </a:bodyPr>
          <a:lstStyle>
            <a:lvl1pPr marL="0" indent="0" algn="ctr">
              <a:buNone/>
              <a:defRPr sz="1100">
                <a:solidFill>
                  <a:schemeClr val="bg1"/>
                </a:solidFill>
              </a:defRPr>
            </a:lvl1pPr>
          </a:lstStyle>
          <a:p>
            <a:r>
              <a:rPr lang="en-US" dirty="0"/>
              <a:t>Client logo</a:t>
            </a:r>
          </a:p>
        </p:txBody>
      </p:sp>
      <p:sp>
        <p:nvSpPr>
          <p:cNvPr id="8" name="Text Placeholder 6">
            <a:extLst>
              <a:ext uri="{FF2B5EF4-FFF2-40B4-BE49-F238E27FC236}">
                <a16:creationId xmlns:a16="http://schemas.microsoft.com/office/drawing/2014/main" id="{05C07EED-83ED-5449-9547-0EAA5988CC1B}"/>
              </a:ext>
            </a:extLst>
          </p:cNvPr>
          <p:cNvSpPr>
            <a:spLocks noGrp="1"/>
          </p:cNvSpPr>
          <p:nvPr>
            <p:ph type="body" sz="quarter" idx="27" hasCustomPrompt="1"/>
          </p:nvPr>
        </p:nvSpPr>
        <p:spPr>
          <a:xfrm>
            <a:off x="4932063" y="1916280"/>
            <a:ext cx="3744157" cy="1882440"/>
          </a:xfrm>
        </p:spPr>
        <p:txBody>
          <a:bodyPr lIns="0">
            <a:normAutofit/>
          </a:bodyPr>
          <a:lstStyle>
            <a:lvl1pPr marL="0" indent="0">
              <a:lnSpc>
                <a:spcPct val="100000"/>
              </a:lnSpc>
              <a:buFont typeface="Arial" panose="020B0604020202020204" pitchFamily="34" charset="0"/>
              <a:buNone/>
              <a:defRPr sz="1600">
                <a:solidFill>
                  <a:schemeClr val="bg1"/>
                </a:solidFill>
              </a:defRPr>
            </a:lvl1pPr>
            <a:lvl2pPr marL="342900" indent="0">
              <a:buFont typeface="Arial" panose="020B0604020202020204" pitchFamily="34" charset="0"/>
              <a:buNone/>
              <a:defRPr>
                <a:solidFill>
                  <a:schemeClr val="bg1"/>
                </a:solidFill>
              </a:defRPr>
            </a:lvl2pPr>
            <a:lvl3pPr marL="685800" indent="0">
              <a:buFont typeface="Arial" panose="020B0604020202020204" pitchFamily="34" charset="0"/>
              <a:buNone/>
              <a:defRPr>
                <a:solidFill>
                  <a:schemeClr val="bg1"/>
                </a:solidFill>
              </a:defRPr>
            </a:lvl3pPr>
            <a:lvl4pPr marL="1028700" indent="0">
              <a:buFont typeface="Arial" panose="020B0604020202020204" pitchFamily="34" charset="0"/>
              <a:buNone/>
              <a:defRPr>
                <a:solidFill>
                  <a:schemeClr val="bg1"/>
                </a:solidFill>
              </a:defRPr>
            </a:lvl4pPr>
            <a:lvl5pPr marL="1371600" indent="0">
              <a:buFont typeface="Arial" panose="020B0604020202020204" pitchFamily="34" charset="0"/>
              <a:buNone/>
              <a:defRPr>
                <a:solidFill>
                  <a:schemeClr val="bg1"/>
                </a:solidFill>
              </a:defRPr>
            </a:lvl5pPr>
          </a:lstStyle>
          <a:p>
            <a:pPr lvl="0"/>
            <a:r>
              <a:rPr lang="en-GB" dirty="0"/>
              <a:t>Quote text – Franklin Gothic Book 16pt</a:t>
            </a:r>
            <a:br>
              <a:rPr lang="en-GB" dirty="0"/>
            </a:br>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porta </a:t>
            </a:r>
            <a:r>
              <a:rPr lang="en-GB" dirty="0" err="1"/>
              <a:t>imperdiet</a:t>
            </a:r>
            <a:r>
              <a:rPr lang="en-GB" dirty="0"/>
              <a:t> </a:t>
            </a:r>
            <a:r>
              <a:rPr lang="en-GB" dirty="0" err="1"/>
              <a:t>mauris</a:t>
            </a:r>
            <a:r>
              <a:rPr lang="en-GB" dirty="0"/>
              <a:t> </a:t>
            </a:r>
            <a:r>
              <a:rPr lang="en-GB" dirty="0" err="1"/>
              <a:t>quis</a:t>
            </a:r>
            <a:r>
              <a:rPr lang="en-GB" dirty="0"/>
              <a:t> </a:t>
            </a:r>
            <a:r>
              <a:rPr lang="en-GB" dirty="0" err="1"/>
              <a:t>placerat</a:t>
            </a:r>
            <a:r>
              <a:rPr lang="en-GB" dirty="0"/>
              <a:t>. Nam </a:t>
            </a:r>
            <a:r>
              <a:rPr lang="en-GB" dirty="0" err="1"/>
              <a:t>nec</a:t>
            </a:r>
            <a:r>
              <a:rPr lang="en-GB" dirty="0"/>
              <a:t> </a:t>
            </a:r>
            <a:r>
              <a:rPr lang="en-GB" dirty="0" err="1"/>
              <a:t>enim</a:t>
            </a:r>
            <a:r>
              <a:rPr lang="en-GB" dirty="0"/>
              <a:t> porta, convallis ex a, </a:t>
            </a:r>
            <a:r>
              <a:rPr lang="en-GB" dirty="0" err="1"/>
              <a:t>condimentum</a:t>
            </a:r>
            <a:r>
              <a:rPr lang="en-GB" dirty="0"/>
              <a:t> ex.</a:t>
            </a:r>
          </a:p>
        </p:txBody>
      </p:sp>
    </p:spTree>
    <p:extLst>
      <p:ext uri="{BB962C8B-B14F-4D97-AF65-F5344CB8AC3E}">
        <p14:creationId xmlns:p14="http://schemas.microsoft.com/office/powerpoint/2010/main" val="39636777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page Rosetta">
    <p:bg>
      <p:bgPr>
        <a:solidFill>
          <a:schemeClr val="accent3"/>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317B277-EA29-D341-92B6-3056A48D0F65}"/>
              </a:ext>
            </a:extLst>
          </p:cNvPr>
          <p:cNvPicPr>
            <a:picLocks noChangeAspect="1"/>
          </p:cNvPicPr>
          <p:nvPr userDrawn="1"/>
        </p:nvPicPr>
        <p:blipFill rotWithShape="1">
          <a:blip r:embed="rId2" cstate="email">
            <a:alphaModFix amt="6000"/>
            <a:extLst>
              <a:ext uri="{28A0092B-C50C-407E-A947-70E740481C1C}">
                <a14:useLocalDpi xmlns:a14="http://schemas.microsoft.com/office/drawing/2010/main"/>
              </a:ext>
            </a:extLst>
          </a:blip>
          <a:srcRect b="18109"/>
          <a:stretch/>
        </p:blipFill>
        <p:spPr>
          <a:xfrm>
            <a:off x="285915" y="-281889"/>
            <a:ext cx="3362543" cy="6278778"/>
          </a:xfrm>
          <a:prstGeom prst="rect">
            <a:avLst/>
          </a:prstGeom>
        </p:spPr>
      </p:pic>
      <p:pic>
        <p:nvPicPr>
          <p:cNvPr id="18" name="Picture 17">
            <a:extLst>
              <a:ext uri="{FF2B5EF4-FFF2-40B4-BE49-F238E27FC236}">
                <a16:creationId xmlns:a16="http://schemas.microsoft.com/office/drawing/2014/main" id="{F91C5C39-C615-8A4B-8C62-A93D044D96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3" name="Text Placeholder 2">
            <a:extLst>
              <a:ext uri="{FF2B5EF4-FFF2-40B4-BE49-F238E27FC236}">
                <a16:creationId xmlns:a16="http://schemas.microsoft.com/office/drawing/2014/main" id="{BA6C60B7-638E-8A4D-8B3C-1DDA90808816}"/>
              </a:ext>
            </a:extLst>
          </p:cNvPr>
          <p:cNvSpPr>
            <a:spLocks noGrp="1"/>
          </p:cNvSpPr>
          <p:nvPr>
            <p:ph type="body" sz="quarter" idx="25" hasCustomPrompt="1"/>
          </p:nvPr>
        </p:nvSpPr>
        <p:spPr>
          <a:xfrm>
            <a:off x="4932063" y="1361617"/>
            <a:ext cx="355917" cy="467360"/>
          </a:xfrm>
        </p:spPr>
        <p:txBody>
          <a:bodyPr lIns="0">
            <a:noAutofit/>
          </a:bodyPr>
          <a:lstStyle>
            <a:lvl1pPr marL="0" indent="0">
              <a:buNone/>
              <a:defRPr sz="6000">
                <a:solidFill>
                  <a:schemeClr val="accent6"/>
                </a:solidFill>
                <a:latin typeface="League Gothic" pitchFamily="2" charset="77"/>
              </a:defRPr>
            </a:lvl1pPr>
          </a:lstStyle>
          <a:p>
            <a:pPr lvl="0"/>
            <a:r>
              <a:rPr lang="en-GB" dirty="0"/>
              <a:t>“</a:t>
            </a:r>
          </a:p>
        </p:txBody>
      </p:sp>
      <p:sp>
        <p:nvSpPr>
          <p:cNvPr id="14" name="Text Placeholder 2">
            <a:extLst>
              <a:ext uri="{FF2B5EF4-FFF2-40B4-BE49-F238E27FC236}">
                <a16:creationId xmlns:a16="http://schemas.microsoft.com/office/drawing/2014/main" id="{2BD3C3E9-0D07-0E41-A472-6DB267FBA2A8}"/>
              </a:ext>
            </a:extLst>
          </p:cNvPr>
          <p:cNvSpPr>
            <a:spLocks noGrp="1"/>
          </p:cNvSpPr>
          <p:nvPr>
            <p:ph type="body" sz="quarter" idx="26" hasCustomPrompt="1"/>
          </p:nvPr>
        </p:nvSpPr>
        <p:spPr>
          <a:xfrm>
            <a:off x="8320303" y="3728897"/>
            <a:ext cx="355917" cy="467360"/>
          </a:xfrm>
        </p:spPr>
        <p:txBody>
          <a:bodyPr lIns="0">
            <a:noAutofit/>
          </a:bodyPr>
          <a:lstStyle>
            <a:lvl1pPr marL="0" indent="0">
              <a:buNone/>
              <a:defRPr sz="6000">
                <a:solidFill>
                  <a:schemeClr val="accent6"/>
                </a:solidFill>
                <a:latin typeface="League Gothic" pitchFamily="2" charset="77"/>
              </a:defRPr>
            </a:lvl1pPr>
          </a:lstStyle>
          <a:p>
            <a:pPr lvl="0"/>
            <a:r>
              <a:rPr lang="en-GB" dirty="0"/>
              <a:t>”</a:t>
            </a:r>
          </a:p>
        </p:txBody>
      </p:sp>
      <p:sp>
        <p:nvSpPr>
          <p:cNvPr id="4" name="Picture Placeholder 3">
            <a:extLst>
              <a:ext uri="{FF2B5EF4-FFF2-40B4-BE49-F238E27FC236}">
                <a16:creationId xmlns:a16="http://schemas.microsoft.com/office/drawing/2014/main" id="{2816A667-570A-4D40-8BA2-193DFBD8B852}"/>
              </a:ext>
            </a:extLst>
          </p:cNvPr>
          <p:cNvSpPr>
            <a:spLocks noGrp="1"/>
          </p:cNvSpPr>
          <p:nvPr>
            <p:ph type="pic" sz="quarter" idx="28" hasCustomPrompt="1"/>
          </p:nvPr>
        </p:nvSpPr>
        <p:spPr>
          <a:xfrm>
            <a:off x="2391333" y="1916280"/>
            <a:ext cx="1733841" cy="1356003"/>
          </a:xfrm>
        </p:spPr>
        <p:txBody>
          <a:bodyPr anchor="ctr">
            <a:normAutofit/>
          </a:bodyPr>
          <a:lstStyle>
            <a:lvl1pPr marL="0" indent="0" algn="ctr">
              <a:buNone/>
              <a:defRPr sz="1100">
                <a:solidFill>
                  <a:schemeClr val="bg1"/>
                </a:solidFill>
              </a:defRPr>
            </a:lvl1pPr>
          </a:lstStyle>
          <a:p>
            <a:r>
              <a:rPr lang="en-US" dirty="0"/>
              <a:t>Client logo</a:t>
            </a:r>
          </a:p>
        </p:txBody>
      </p:sp>
      <p:sp>
        <p:nvSpPr>
          <p:cNvPr id="8" name="Text Placeholder 6">
            <a:extLst>
              <a:ext uri="{FF2B5EF4-FFF2-40B4-BE49-F238E27FC236}">
                <a16:creationId xmlns:a16="http://schemas.microsoft.com/office/drawing/2014/main" id="{D08A95BE-6C7E-5843-8471-D62C61F8CC8A}"/>
              </a:ext>
            </a:extLst>
          </p:cNvPr>
          <p:cNvSpPr>
            <a:spLocks noGrp="1"/>
          </p:cNvSpPr>
          <p:nvPr>
            <p:ph type="body" sz="quarter" idx="27" hasCustomPrompt="1"/>
          </p:nvPr>
        </p:nvSpPr>
        <p:spPr>
          <a:xfrm>
            <a:off x="4932063" y="1916280"/>
            <a:ext cx="3744157" cy="1882440"/>
          </a:xfrm>
        </p:spPr>
        <p:txBody>
          <a:bodyPr lIns="0">
            <a:normAutofit/>
          </a:bodyPr>
          <a:lstStyle>
            <a:lvl1pPr marL="0" indent="0">
              <a:lnSpc>
                <a:spcPct val="100000"/>
              </a:lnSpc>
              <a:buFont typeface="Arial" panose="020B0604020202020204" pitchFamily="34" charset="0"/>
              <a:buNone/>
              <a:defRPr sz="1600">
                <a:solidFill>
                  <a:schemeClr val="bg1"/>
                </a:solidFill>
              </a:defRPr>
            </a:lvl1pPr>
            <a:lvl2pPr marL="342900" indent="0">
              <a:buFont typeface="Arial" panose="020B0604020202020204" pitchFamily="34" charset="0"/>
              <a:buNone/>
              <a:defRPr>
                <a:solidFill>
                  <a:schemeClr val="bg1"/>
                </a:solidFill>
              </a:defRPr>
            </a:lvl2pPr>
            <a:lvl3pPr marL="685800" indent="0">
              <a:buFont typeface="Arial" panose="020B0604020202020204" pitchFamily="34" charset="0"/>
              <a:buNone/>
              <a:defRPr>
                <a:solidFill>
                  <a:schemeClr val="bg1"/>
                </a:solidFill>
              </a:defRPr>
            </a:lvl3pPr>
            <a:lvl4pPr marL="1028700" indent="0">
              <a:buFont typeface="Arial" panose="020B0604020202020204" pitchFamily="34" charset="0"/>
              <a:buNone/>
              <a:defRPr>
                <a:solidFill>
                  <a:schemeClr val="bg1"/>
                </a:solidFill>
              </a:defRPr>
            </a:lvl4pPr>
            <a:lvl5pPr marL="1371600" indent="0">
              <a:buFont typeface="Arial" panose="020B0604020202020204" pitchFamily="34" charset="0"/>
              <a:buNone/>
              <a:defRPr>
                <a:solidFill>
                  <a:schemeClr val="bg1"/>
                </a:solidFill>
              </a:defRPr>
            </a:lvl5pPr>
          </a:lstStyle>
          <a:p>
            <a:pPr lvl="0"/>
            <a:r>
              <a:rPr lang="en-GB" dirty="0"/>
              <a:t>Quote text – Franklin Gothic Book 16pt</a:t>
            </a:r>
            <a:br>
              <a:rPr lang="en-GB" dirty="0"/>
            </a:br>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porta </a:t>
            </a:r>
            <a:r>
              <a:rPr lang="en-GB" dirty="0" err="1"/>
              <a:t>imperdiet</a:t>
            </a:r>
            <a:r>
              <a:rPr lang="en-GB" dirty="0"/>
              <a:t> </a:t>
            </a:r>
            <a:r>
              <a:rPr lang="en-GB" dirty="0" err="1"/>
              <a:t>mauris</a:t>
            </a:r>
            <a:r>
              <a:rPr lang="en-GB" dirty="0"/>
              <a:t> </a:t>
            </a:r>
            <a:r>
              <a:rPr lang="en-GB" dirty="0" err="1"/>
              <a:t>quis</a:t>
            </a:r>
            <a:r>
              <a:rPr lang="en-GB" dirty="0"/>
              <a:t> </a:t>
            </a:r>
            <a:r>
              <a:rPr lang="en-GB" dirty="0" err="1"/>
              <a:t>placerat</a:t>
            </a:r>
            <a:r>
              <a:rPr lang="en-GB" dirty="0"/>
              <a:t>. Nam </a:t>
            </a:r>
            <a:r>
              <a:rPr lang="en-GB" dirty="0" err="1"/>
              <a:t>nec</a:t>
            </a:r>
            <a:r>
              <a:rPr lang="en-GB" dirty="0"/>
              <a:t> </a:t>
            </a:r>
            <a:r>
              <a:rPr lang="en-GB" dirty="0" err="1"/>
              <a:t>enim</a:t>
            </a:r>
            <a:r>
              <a:rPr lang="en-GB" dirty="0"/>
              <a:t> porta, convallis ex a, </a:t>
            </a:r>
            <a:r>
              <a:rPr lang="en-GB" dirty="0" err="1"/>
              <a:t>condimentum</a:t>
            </a:r>
            <a:r>
              <a:rPr lang="en-GB" dirty="0"/>
              <a:t> ex.</a:t>
            </a:r>
          </a:p>
        </p:txBody>
      </p:sp>
    </p:spTree>
    <p:extLst>
      <p:ext uri="{BB962C8B-B14F-4D97-AF65-F5344CB8AC3E}">
        <p14:creationId xmlns:p14="http://schemas.microsoft.com/office/powerpoint/2010/main" val="36264851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Page Native">
    <p:bg>
      <p:bgPr>
        <a:solidFill>
          <a:schemeClr val="tx2"/>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317B277-EA29-D341-92B6-3056A48D0F65}"/>
              </a:ext>
            </a:extLst>
          </p:cNvPr>
          <p:cNvPicPr>
            <a:picLocks noChangeAspect="1"/>
          </p:cNvPicPr>
          <p:nvPr userDrawn="1"/>
        </p:nvPicPr>
        <p:blipFill rotWithShape="1">
          <a:blip r:embed="rId2" cstate="email">
            <a:alphaModFix amt="6000"/>
            <a:extLst>
              <a:ext uri="{28A0092B-C50C-407E-A947-70E740481C1C}">
                <a14:useLocalDpi xmlns:a14="http://schemas.microsoft.com/office/drawing/2010/main"/>
              </a:ext>
            </a:extLst>
          </a:blip>
          <a:srcRect b="18109"/>
          <a:stretch/>
        </p:blipFill>
        <p:spPr>
          <a:xfrm>
            <a:off x="285915" y="-281889"/>
            <a:ext cx="3362543" cy="6278778"/>
          </a:xfrm>
          <a:prstGeom prst="rect">
            <a:avLst/>
          </a:prstGeom>
        </p:spPr>
      </p:pic>
      <p:pic>
        <p:nvPicPr>
          <p:cNvPr id="18" name="Picture 17">
            <a:extLst>
              <a:ext uri="{FF2B5EF4-FFF2-40B4-BE49-F238E27FC236}">
                <a16:creationId xmlns:a16="http://schemas.microsoft.com/office/drawing/2014/main" id="{F91C5C39-C615-8A4B-8C62-A93D044D96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3" name="Text Placeholder 2">
            <a:extLst>
              <a:ext uri="{FF2B5EF4-FFF2-40B4-BE49-F238E27FC236}">
                <a16:creationId xmlns:a16="http://schemas.microsoft.com/office/drawing/2014/main" id="{BA6C60B7-638E-8A4D-8B3C-1DDA90808816}"/>
              </a:ext>
            </a:extLst>
          </p:cNvPr>
          <p:cNvSpPr>
            <a:spLocks noGrp="1"/>
          </p:cNvSpPr>
          <p:nvPr>
            <p:ph type="body" sz="quarter" idx="25" hasCustomPrompt="1"/>
          </p:nvPr>
        </p:nvSpPr>
        <p:spPr>
          <a:xfrm>
            <a:off x="4932063" y="1361617"/>
            <a:ext cx="355917" cy="467360"/>
          </a:xfrm>
        </p:spPr>
        <p:txBody>
          <a:bodyPr lIns="0">
            <a:noAutofit/>
          </a:bodyPr>
          <a:lstStyle>
            <a:lvl1pPr marL="0" indent="0">
              <a:buNone/>
              <a:defRPr sz="6000">
                <a:solidFill>
                  <a:schemeClr val="accent6"/>
                </a:solidFill>
                <a:latin typeface="League Gothic" pitchFamily="2" charset="77"/>
              </a:defRPr>
            </a:lvl1pPr>
          </a:lstStyle>
          <a:p>
            <a:pPr lvl="0"/>
            <a:r>
              <a:rPr lang="en-GB" dirty="0"/>
              <a:t>“</a:t>
            </a:r>
          </a:p>
        </p:txBody>
      </p:sp>
      <p:sp>
        <p:nvSpPr>
          <p:cNvPr id="14" name="Text Placeholder 2">
            <a:extLst>
              <a:ext uri="{FF2B5EF4-FFF2-40B4-BE49-F238E27FC236}">
                <a16:creationId xmlns:a16="http://schemas.microsoft.com/office/drawing/2014/main" id="{2BD3C3E9-0D07-0E41-A472-6DB267FBA2A8}"/>
              </a:ext>
            </a:extLst>
          </p:cNvPr>
          <p:cNvSpPr>
            <a:spLocks noGrp="1"/>
          </p:cNvSpPr>
          <p:nvPr>
            <p:ph type="body" sz="quarter" idx="26" hasCustomPrompt="1"/>
          </p:nvPr>
        </p:nvSpPr>
        <p:spPr>
          <a:xfrm>
            <a:off x="8320303" y="3728897"/>
            <a:ext cx="355917" cy="467360"/>
          </a:xfrm>
        </p:spPr>
        <p:txBody>
          <a:bodyPr lIns="0">
            <a:noAutofit/>
          </a:bodyPr>
          <a:lstStyle>
            <a:lvl1pPr marL="0" indent="0">
              <a:buNone/>
              <a:defRPr sz="6000">
                <a:solidFill>
                  <a:schemeClr val="accent6"/>
                </a:solidFill>
                <a:latin typeface="League Gothic" pitchFamily="2" charset="77"/>
              </a:defRPr>
            </a:lvl1pPr>
          </a:lstStyle>
          <a:p>
            <a:pPr lvl="0"/>
            <a:r>
              <a:rPr lang="en-GB" dirty="0"/>
              <a:t>”</a:t>
            </a:r>
          </a:p>
        </p:txBody>
      </p:sp>
      <p:sp>
        <p:nvSpPr>
          <p:cNvPr id="7" name="Text Placeholder 6">
            <a:extLst>
              <a:ext uri="{FF2B5EF4-FFF2-40B4-BE49-F238E27FC236}">
                <a16:creationId xmlns:a16="http://schemas.microsoft.com/office/drawing/2014/main" id="{6CAA251C-4FDC-EF43-B211-5A6247F205CF}"/>
              </a:ext>
            </a:extLst>
          </p:cNvPr>
          <p:cNvSpPr>
            <a:spLocks noGrp="1"/>
          </p:cNvSpPr>
          <p:nvPr>
            <p:ph type="body" sz="quarter" idx="27" hasCustomPrompt="1"/>
          </p:nvPr>
        </p:nvSpPr>
        <p:spPr>
          <a:xfrm>
            <a:off x="4932063" y="1916280"/>
            <a:ext cx="3744157" cy="1882440"/>
          </a:xfrm>
        </p:spPr>
        <p:txBody>
          <a:bodyPr lIns="0">
            <a:normAutofit/>
          </a:bodyPr>
          <a:lstStyle>
            <a:lvl1pPr marL="0" indent="0">
              <a:lnSpc>
                <a:spcPct val="100000"/>
              </a:lnSpc>
              <a:buFont typeface="Arial" panose="020B0604020202020204" pitchFamily="34" charset="0"/>
              <a:buNone/>
              <a:defRPr sz="1600">
                <a:solidFill>
                  <a:schemeClr val="bg1"/>
                </a:solidFill>
              </a:defRPr>
            </a:lvl1pPr>
            <a:lvl2pPr marL="342900" indent="0">
              <a:buFont typeface="Arial" panose="020B0604020202020204" pitchFamily="34" charset="0"/>
              <a:buNone/>
              <a:defRPr>
                <a:solidFill>
                  <a:schemeClr val="bg1"/>
                </a:solidFill>
              </a:defRPr>
            </a:lvl2pPr>
            <a:lvl3pPr marL="685800" indent="0">
              <a:buFont typeface="Arial" panose="020B0604020202020204" pitchFamily="34" charset="0"/>
              <a:buNone/>
              <a:defRPr>
                <a:solidFill>
                  <a:schemeClr val="bg1"/>
                </a:solidFill>
              </a:defRPr>
            </a:lvl3pPr>
            <a:lvl4pPr marL="1028700" indent="0">
              <a:buFont typeface="Arial" panose="020B0604020202020204" pitchFamily="34" charset="0"/>
              <a:buNone/>
              <a:defRPr>
                <a:solidFill>
                  <a:schemeClr val="bg1"/>
                </a:solidFill>
              </a:defRPr>
            </a:lvl4pPr>
            <a:lvl5pPr marL="1371600" indent="0">
              <a:buFont typeface="Arial" panose="020B0604020202020204" pitchFamily="34" charset="0"/>
              <a:buNone/>
              <a:defRPr>
                <a:solidFill>
                  <a:schemeClr val="bg1"/>
                </a:solidFill>
              </a:defRPr>
            </a:lvl5pPr>
          </a:lstStyle>
          <a:p>
            <a:pPr lvl="0"/>
            <a:r>
              <a:rPr lang="en-GB" dirty="0"/>
              <a:t>Quote text – Franklin Gothic Book 16pt</a:t>
            </a:r>
            <a:br>
              <a:rPr lang="en-GB" dirty="0"/>
            </a:br>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porta </a:t>
            </a:r>
            <a:r>
              <a:rPr lang="en-GB" dirty="0" err="1"/>
              <a:t>imperdiet</a:t>
            </a:r>
            <a:r>
              <a:rPr lang="en-GB" dirty="0"/>
              <a:t> </a:t>
            </a:r>
            <a:r>
              <a:rPr lang="en-GB" dirty="0" err="1"/>
              <a:t>mauris</a:t>
            </a:r>
            <a:r>
              <a:rPr lang="en-GB" dirty="0"/>
              <a:t> </a:t>
            </a:r>
            <a:r>
              <a:rPr lang="en-GB" dirty="0" err="1"/>
              <a:t>quis</a:t>
            </a:r>
            <a:r>
              <a:rPr lang="en-GB" dirty="0"/>
              <a:t> </a:t>
            </a:r>
            <a:r>
              <a:rPr lang="en-GB" dirty="0" err="1"/>
              <a:t>placerat</a:t>
            </a:r>
            <a:r>
              <a:rPr lang="en-GB" dirty="0"/>
              <a:t>. Nam </a:t>
            </a:r>
            <a:r>
              <a:rPr lang="en-GB" dirty="0" err="1"/>
              <a:t>nec</a:t>
            </a:r>
            <a:r>
              <a:rPr lang="en-GB" dirty="0"/>
              <a:t> </a:t>
            </a:r>
            <a:r>
              <a:rPr lang="en-GB" dirty="0" err="1"/>
              <a:t>enim</a:t>
            </a:r>
            <a:r>
              <a:rPr lang="en-GB" dirty="0"/>
              <a:t> porta, convallis ex a, </a:t>
            </a:r>
            <a:r>
              <a:rPr lang="en-GB" dirty="0" err="1"/>
              <a:t>condimentum</a:t>
            </a:r>
            <a:r>
              <a:rPr lang="en-GB" dirty="0"/>
              <a:t> ex.</a:t>
            </a:r>
          </a:p>
        </p:txBody>
      </p:sp>
      <p:sp>
        <p:nvSpPr>
          <p:cNvPr id="4" name="Picture Placeholder 3">
            <a:extLst>
              <a:ext uri="{FF2B5EF4-FFF2-40B4-BE49-F238E27FC236}">
                <a16:creationId xmlns:a16="http://schemas.microsoft.com/office/drawing/2014/main" id="{2816A667-570A-4D40-8BA2-193DFBD8B852}"/>
              </a:ext>
            </a:extLst>
          </p:cNvPr>
          <p:cNvSpPr>
            <a:spLocks noGrp="1"/>
          </p:cNvSpPr>
          <p:nvPr>
            <p:ph type="pic" sz="quarter" idx="28" hasCustomPrompt="1"/>
          </p:nvPr>
        </p:nvSpPr>
        <p:spPr>
          <a:xfrm>
            <a:off x="2391333" y="1916280"/>
            <a:ext cx="1733841" cy="1356003"/>
          </a:xfrm>
        </p:spPr>
        <p:txBody>
          <a:bodyPr anchor="ctr">
            <a:normAutofit/>
          </a:bodyPr>
          <a:lstStyle>
            <a:lvl1pPr marL="0" indent="0" algn="ctr">
              <a:buNone/>
              <a:defRPr sz="1100">
                <a:solidFill>
                  <a:schemeClr val="bg1"/>
                </a:solidFill>
              </a:defRPr>
            </a:lvl1pPr>
          </a:lstStyle>
          <a:p>
            <a:r>
              <a:rPr lang="en-US" dirty="0"/>
              <a:t>Client logo</a:t>
            </a:r>
          </a:p>
        </p:txBody>
      </p:sp>
    </p:spTree>
    <p:extLst>
      <p:ext uri="{BB962C8B-B14F-4D97-AF65-F5344CB8AC3E}">
        <p14:creationId xmlns:p14="http://schemas.microsoft.com/office/powerpoint/2010/main" val="3218862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794D298-6F2A-C94B-84A4-F63BC3D0FFCC}"/>
              </a:ext>
            </a:extLst>
          </p:cNvPr>
          <p:cNvSpPr/>
          <p:nvPr userDrawn="1"/>
        </p:nvSpPr>
        <p:spPr>
          <a:xfrm>
            <a:off x="190459" y="223650"/>
            <a:ext cx="8763083" cy="5267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3" dirty="0"/>
          </a:p>
        </p:txBody>
      </p:sp>
      <p:pic>
        <p:nvPicPr>
          <p:cNvPr id="9" name="Picture 8">
            <a:extLst>
              <a:ext uri="{FF2B5EF4-FFF2-40B4-BE49-F238E27FC236}">
                <a16:creationId xmlns:a16="http://schemas.microsoft.com/office/drawing/2014/main" id="{1FF115E5-D9FE-9B4C-B352-4D72626E49F8}"/>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61901" y="5021829"/>
            <a:ext cx="754778" cy="228921"/>
          </a:xfrm>
          <a:prstGeom prst="rect">
            <a:avLst/>
          </a:prstGeom>
        </p:spPr>
      </p:pic>
      <p:sp>
        <p:nvSpPr>
          <p:cNvPr id="6" name="Text Placeholder 2">
            <a:extLst>
              <a:ext uri="{FF2B5EF4-FFF2-40B4-BE49-F238E27FC236}">
                <a16:creationId xmlns:a16="http://schemas.microsoft.com/office/drawing/2014/main" id="{55B305BE-D545-4F43-9E72-26477341EB43}"/>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accent1"/>
                </a:solidFill>
                <a:latin typeface="League Gothic" pitchFamily="2" charset="77"/>
              </a:defRPr>
            </a:lvl1pPr>
          </a:lstStyle>
          <a:p>
            <a:pPr lvl="0"/>
            <a:r>
              <a:rPr lang="en-GB" dirty="0"/>
              <a:t>SLIDE TITLE – LEAGUE GOTHIC 32PT</a:t>
            </a:r>
          </a:p>
        </p:txBody>
      </p:sp>
      <p:sp>
        <p:nvSpPr>
          <p:cNvPr id="10" name="Text Placeholder 13">
            <a:extLst>
              <a:ext uri="{FF2B5EF4-FFF2-40B4-BE49-F238E27FC236}">
                <a16:creationId xmlns:a16="http://schemas.microsoft.com/office/drawing/2014/main" id="{29946899-AF2C-6D47-984A-F97400CDCED5}"/>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tx2"/>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37001942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Page Portal">
    <p:bg>
      <p:bgPr>
        <a:solidFill>
          <a:schemeClr val="accent5"/>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317B277-EA29-D341-92B6-3056A48D0F65}"/>
              </a:ext>
            </a:extLst>
          </p:cNvPr>
          <p:cNvPicPr>
            <a:picLocks noChangeAspect="1"/>
          </p:cNvPicPr>
          <p:nvPr userDrawn="1"/>
        </p:nvPicPr>
        <p:blipFill rotWithShape="1">
          <a:blip r:embed="rId2" cstate="email">
            <a:alphaModFix amt="12000"/>
            <a:extLst>
              <a:ext uri="{28A0092B-C50C-407E-A947-70E740481C1C}">
                <a14:useLocalDpi xmlns:a14="http://schemas.microsoft.com/office/drawing/2010/main"/>
              </a:ext>
            </a:extLst>
          </a:blip>
          <a:srcRect b="18109"/>
          <a:stretch/>
        </p:blipFill>
        <p:spPr>
          <a:xfrm>
            <a:off x="285915" y="-281889"/>
            <a:ext cx="3362543" cy="6278778"/>
          </a:xfrm>
          <a:prstGeom prst="rect">
            <a:avLst/>
          </a:prstGeom>
        </p:spPr>
      </p:pic>
      <p:pic>
        <p:nvPicPr>
          <p:cNvPr id="18" name="Picture 17">
            <a:extLst>
              <a:ext uri="{FF2B5EF4-FFF2-40B4-BE49-F238E27FC236}">
                <a16:creationId xmlns:a16="http://schemas.microsoft.com/office/drawing/2014/main" id="{F91C5C39-C615-8A4B-8C62-A93D044D96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3" name="Text Placeholder 2">
            <a:extLst>
              <a:ext uri="{FF2B5EF4-FFF2-40B4-BE49-F238E27FC236}">
                <a16:creationId xmlns:a16="http://schemas.microsoft.com/office/drawing/2014/main" id="{BA6C60B7-638E-8A4D-8B3C-1DDA90808816}"/>
              </a:ext>
            </a:extLst>
          </p:cNvPr>
          <p:cNvSpPr>
            <a:spLocks noGrp="1"/>
          </p:cNvSpPr>
          <p:nvPr>
            <p:ph type="body" sz="quarter" idx="25" hasCustomPrompt="1"/>
          </p:nvPr>
        </p:nvSpPr>
        <p:spPr>
          <a:xfrm>
            <a:off x="4932063" y="1361617"/>
            <a:ext cx="355917" cy="467360"/>
          </a:xfrm>
        </p:spPr>
        <p:txBody>
          <a:bodyPr lIns="0">
            <a:noAutofit/>
          </a:bodyPr>
          <a:lstStyle>
            <a:lvl1pPr marL="0" indent="0">
              <a:buNone/>
              <a:defRPr sz="6000">
                <a:solidFill>
                  <a:schemeClr val="accent2"/>
                </a:solidFill>
                <a:latin typeface="League Gothic" pitchFamily="2" charset="77"/>
              </a:defRPr>
            </a:lvl1pPr>
          </a:lstStyle>
          <a:p>
            <a:pPr lvl="0"/>
            <a:r>
              <a:rPr lang="en-GB" dirty="0"/>
              <a:t>“</a:t>
            </a:r>
          </a:p>
        </p:txBody>
      </p:sp>
      <p:sp>
        <p:nvSpPr>
          <p:cNvPr id="14" name="Text Placeholder 2">
            <a:extLst>
              <a:ext uri="{FF2B5EF4-FFF2-40B4-BE49-F238E27FC236}">
                <a16:creationId xmlns:a16="http://schemas.microsoft.com/office/drawing/2014/main" id="{2BD3C3E9-0D07-0E41-A472-6DB267FBA2A8}"/>
              </a:ext>
            </a:extLst>
          </p:cNvPr>
          <p:cNvSpPr>
            <a:spLocks noGrp="1"/>
          </p:cNvSpPr>
          <p:nvPr>
            <p:ph type="body" sz="quarter" idx="26" hasCustomPrompt="1"/>
          </p:nvPr>
        </p:nvSpPr>
        <p:spPr>
          <a:xfrm>
            <a:off x="8320303" y="3728897"/>
            <a:ext cx="355917" cy="467360"/>
          </a:xfrm>
        </p:spPr>
        <p:txBody>
          <a:bodyPr lIns="0">
            <a:noAutofit/>
          </a:bodyPr>
          <a:lstStyle>
            <a:lvl1pPr marL="0" indent="0">
              <a:buNone/>
              <a:defRPr sz="6000">
                <a:solidFill>
                  <a:schemeClr val="accent2"/>
                </a:solidFill>
                <a:latin typeface="League Gothic" pitchFamily="2" charset="77"/>
              </a:defRPr>
            </a:lvl1pPr>
          </a:lstStyle>
          <a:p>
            <a:pPr lvl="0"/>
            <a:r>
              <a:rPr lang="en-GB" dirty="0"/>
              <a:t>”</a:t>
            </a:r>
          </a:p>
        </p:txBody>
      </p:sp>
      <p:sp>
        <p:nvSpPr>
          <p:cNvPr id="7" name="Text Placeholder 6">
            <a:extLst>
              <a:ext uri="{FF2B5EF4-FFF2-40B4-BE49-F238E27FC236}">
                <a16:creationId xmlns:a16="http://schemas.microsoft.com/office/drawing/2014/main" id="{6CAA251C-4FDC-EF43-B211-5A6247F205CF}"/>
              </a:ext>
            </a:extLst>
          </p:cNvPr>
          <p:cNvSpPr>
            <a:spLocks noGrp="1"/>
          </p:cNvSpPr>
          <p:nvPr>
            <p:ph type="body" sz="quarter" idx="27" hasCustomPrompt="1"/>
          </p:nvPr>
        </p:nvSpPr>
        <p:spPr>
          <a:xfrm>
            <a:off x="4932063" y="1916280"/>
            <a:ext cx="3744157" cy="1882440"/>
          </a:xfrm>
        </p:spPr>
        <p:txBody>
          <a:bodyPr lIns="0">
            <a:normAutofit/>
          </a:bodyPr>
          <a:lstStyle>
            <a:lvl1pPr marL="0" indent="0">
              <a:lnSpc>
                <a:spcPct val="100000"/>
              </a:lnSpc>
              <a:buFont typeface="Arial" panose="020B0604020202020204" pitchFamily="34" charset="0"/>
              <a:buNone/>
              <a:defRPr sz="1600">
                <a:solidFill>
                  <a:schemeClr val="tx2"/>
                </a:solidFill>
              </a:defRPr>
            </a:lvl1pPr>
            <a:lvl2pPr marL="342900" indent="0">
              <a:buFont typeface="Arial" panose="020B0604020202020204" pitchFamily="34" charset="0"/>
              <a:buNone/>
              <a:defRPr>
                <a:solidFill>
                  <a:schemeClr val="bg1"/>
                </a:solidFill>
              </a:defRPr>
            </a:lvl2pPr>
            <a:lvl3pPr marL="685800" indent="0">
              <a:buFont typeface="Arial" panose="020B0604020202020204" pitchFamily="34" charset="0"/>
              <a:buNone/>
              <a:defRPr>
                <a:solidFill>
                  <a:schemeClr val="bg1"/>
                </a:solidFill>
              </a:defRPr>
            </a:lvl3pPr>
            <a:lvl4pPr marL="1028700" indent="0">
              <a:buFont typeface="Arial" panose="020B0604020202020204" pitchFamily="34" charset="0"/>
              <a:buNone/>
              <a:defRPr>
                <a:solidFill>
                  <a:schemeClr val="bg1"/>
                </a:solidFill>
              </a:defRPr>
            </a:lvl4pPr>
            <a:lvl5pPr marL="1371600" indent="0">
              <a:buFont typeface="Arial" panose="020B0604020202020204" pitchFamily="34" charset="0"/>
              <a:buNone/>
              <a:defRPr>
                <a:solidFill>
                  <a:schemeClr val="bg1"/>
                </a:solidFill>
              </a:defRPr>
            </a:lvl5pPr>
          </a:lstStyle>
          <a:p>
            <a:pPr lvl="0"/>
            <a:r>
              <a:rPr lang="en-GB" dirty="0"/>
              <a:t>Quote text – Franklin Gothic Book 16pt</a:t>
            </a:r>
            <a:br>
              <a:rPr lang="en-GB" dirty="0"/>
            </a:br>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porta </a:t>
            </a:r>
            <a:r>
              <a:rPr lang="en-GB" dirty="0" err="1"/>
              <a:t>imperdiet</a:t>
            </a:r>
            <a:r>
              <a:rPr lang="en-GB" dirty="0"/>
              <a:t> </a:t>
            </a:r>
            <a:r>
              <a:rPr lang="en-GB" dirty="0" err="1"/>
              <a:t>mauris</a:t>
            </a:r>
            <a:r>
              <a:rPr lang="en-GB" dirty="0"/>
              <a:t> </a:t>
            </a:r>
            <a:r>
              <a:rPr lang="en-GB" dirty="0" err="1"/>
              <a:t>quis</a:t>
            </a:r>
            <a:r>
              <a:rPr lang="en-GB" dirty="0"/>
              <a:t> </a:t>
            </a:r>
            <a:r>
              <a:rPr lang="en-GB" dirty="0" err="1"/>
              <a:t>placerat</a:t>
            </a:r>
            <a:r>
              <a:rPr lang="en-GB" dirty="0"/>
              <a:t>. Nam </a:t>
            </a:r>
            <a:r>
              <a:rPr lang="en-GB" dirty="0" err="1"/>
              <a:t>nec</a:t>
            </a:r>
            <a:r>
              <a:rPr lang="en-GB" dirty="0"/>
              <a:t> </a:t>
            </a:r>
            <a:r>
              <a:rPr lang="en-GB" dirty="0" err="1"/>
              <a:t>enim</a:t>
            </a:r>
            <a:r>
              <a:rPr lang="en-GB" dirty="0"/>
              <a:t> porta, convallis ex a, </a:t>
            </a:r>
            <a:r>
              <a:rPr lang="en-GB" dirty="0" err="1"/>
              <a:t>condimentum</a:t>
            </a:r>
            <a:r>
              <a:rPr lang="en-GB" dirty="0"/>
              <a:t> ex.</a:t>
            </a:r>
          </a:p>
        </p:txBody>
      </p:sp>
      <p:sp>
        <p:nvSpPr>
          <p:cNvPr id="4" name="Picture Placeholder 3">
            <a:extLst>
              <a:ext uri="{FF2B5EF4-FFF2-40B4-BE49-F238E27FC236}">
                <a16:creationId xmlns:a16="http://schemas.microsoft.com/office/drawing/2014/main" id="{2816A667-570A-4D40-8BA2-193DFBD8B852}"/>
              </a:ext>
            </a:extLst>
          </p:cNvPr>
          <p:cNvSpPr>
            <a:spLocks noGrp="1"/>
          </p:cNvSpPr>
          <p:nvPr>
            <p:ph type="pic" sz="quarter" idx="28" hasCustomPrompt="1"/>
          </p:nvPr>
        </p:nvSpPr>
        <p:spPr>
          <a:xfrm>
            <a:off x="2391333" y="1916280"/>
            <a:ext cx="1733841" cy="1356003"/>
          </a:xfrm>
        </p:spPr>
        <p:txBody>
          <a:bodyPr anchor="ctr">
            <a:normAutofit/>
          </a:bodyPr>
          <a:lstStyle>
            <a:lvl1pPr marL="0" indent="0" algn="ctr">
              <a:buNone/>
              <a:defRPr sz="1100">
                <a:solidFill>
                  <a:schemeClr val="bg1"/>
                </a:solidFill>
              </a:defRPr>
            </a:lvl1pPr>
          </a:lstStyle>
          <a:p>
            <a:r>
              <a:rPr lang="en-US" dirty="0"/>
              <a:t>Client logo</a:t>
            </a:r>
          </a:p>
        </p:txBody>
      </p:sp>
    </p:spTree>
    <p:extLst>
      <p:ext uri="{BB962C8B-B14F-4D97-AF65-F5344CB8AC3E}">
        <p14:creationId xmlns:p14="http://schemas.microsoft.com/office/powerpoint/2010/main" val="29652684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page Waterfall">
    <p:bg>
      <p:bgPr>
        <a:solidFill>
          <a:schemeClr val="bg2"/>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317B277-EA29-D341-92B6-3056A48D0F65}"/>
              </a:ext>
            </a:extLst>
          </p:cNvPr>
          <p:cNvPicPr>
            <a:picLocks noChangeAspect="1"/>
          </p:cNvPicPr>
          <p:nvPr userDrawn="1"/>
        </p:nvPicPr>
        <p:blipFill rotWithShape="1">
          <a:blip r:embed="rId2" cstate="email">
            <a:alphaModFix amt="6000"/>
            <a:extLst>
              <a:ext uri="{28A0092B-C50C-407E-A947-70E740481C1C}">
                <a14:useLocalDpi xmlns:a14="http://schemas.microsoft.com/office/drawing/2010/main"/>
              </a:ext>
            </a:extLst>
          </a:blip>
          <a:srcRect b="18109"/>
          <a:stretch/>
        </p:blipFill>
        <p:spPr>
          <a:xfrm>
            <a:off x="285915" y="-281889"/>
            <a:ext cx="3362543" cy="6278778"/>
          </a:xfrm>
          <a:prstGeom prst="rect">
            <a:avLst/>
          </a:prstGeom>
        </p:spPr>
      </p:pic>
      <p:pic>
        <p:nvPicPr>
          <p:cNvPr id="18" name="Picture 17">
            <a:extLst>
              <a:ext uri="{FF2B5EF4-FFF2-40B4-BE49-F238E27FC236}">
                <a16:creationId xmlns:a16="http://schemas.microsoft.com/office/drawing/2014/main" id="{F91C5C39-C615-8A4B-8C62-A93D044D96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3" name="Text Placeholder 2">
            <a:extLst>
              <a:ext uri="{FF2B5EF4-FFF2-40B4-BE49-F238E27FC236}">
                <a16:creationId xmlns:a16="http://schemas.microsoft.com/office/drawing/2014/main" id="{BA6C60B7-638E-8A4D-8B3C-1DDA90808816}"/>
              </a:ext>
            </a:extLst>
          </p:cNvPr>
          <p:cNvSpPr>
            <a:spLocks noGrp="1"/>
          </p:cNvSpPr>
          <p:nvPr>
            <p:ph type="body" sz="quarter" idx="25" hasCustomPrompt="1"/>
          </p:nvPr>
        </p:nvSpPr>
        <p:spPr>
          <a:xfrm>
            <a:off x="4932063" y="1361617"/>
            <a:ext cx="355917" cy="467360"/>
          </a:xfrm>
        </p:spPr>
        <p:txBody>
          <a:bodyPr lIns="0">
            <a:noAutofit/>
          </a:bodyPr>
          <a:lstStyle>
            <a:lvl1pPr marL="0" indent="0">
              <a:buNone/>
              <a:defRPr sz="6000">
                <a:solidFill>
                  <a:schemeClr val="accent6"/>
                </a:solidFill>
                <a:latin typeface="League Gothic" pitchFamily="2" charset="77"/>
              </a:defRPr>
            </a:lvl1pPr>
          </a:lstStyle>
          <a:p>
            <a:pPr lvl="0"/>
            <a:r>
              <a:rPr lang="en-GB" dirty="0"/>
              <a:t>“</a:t>
            </a:r>
          </a:p>
        </p:txBody>
      </p:sp>
      <p:sp>
        <p:nvSpPr>
          <p:cNvPr id="14" name="Text Placeholder 2">
            <a:extLst>
              <a:ext uri="{FF2B5EF4-FFF2-40B4-BE49-F238E27FC236}">
                <a16:creationId xmlns:a16="http://schemas.microsoft.com/office/drawing/2014/main" id="{2BD3C3E9-0D07-0E41-A472-6DB267FBA2A8}"/>
              </a:ext>
            </a:extLst>
          </p:cNvPr>
          <p:cNvSpPr>
            <a:spLocks noGrp="1"/>
          </p:cNvSpPr>
          <p:nvPr>
            <p:ph type="body" sz="quarter" idx="26" hasCustomPrompt="1"/>
          </p:nvPr>
        </p:nvSpPr>
        <p:spPr>
          <a:xfrm>
            <a:off x="8320303" y="3728897"/>
            <a:ext cx="355917" cy="467360"/>
          </a:xfrm>
        </p:spPr>
        <p:txBody>
          <a:bodyPr lIns="0">
            <a:noAutofit/>
          </a:bodyPr>
          <a:lstStyle>
            <a:lvl1pPr marL="0" indent="0">
              <a:buNone/>
              <a:defRPr sz="6000">
                <a:solidFill>
                  <a:schemeClr val="accent6"/>
                </a:solidFill>
                <a:latin typeface="League Gothic" pitchFamily="2" charset="77"/>
              </a:defRPr>
            </a:lvl1pPr>
          </a:lstStyle>
          <a:p>
            <a:pPr lvl="0"/>
            <a:r>
              <a:rPr lang="en-GB" dirty="0"/>
              <a:t>”</a:t>
            </a:r>
          </a:p>
        </p:txBody>
      </p:sp>
      <p:sp>
        <p:nvSpPr>
          <p:cNvPr id="4" name="Picture Placeholder 3">
            <a:extLst>
              <a:ext uri="{FF2B5EF4-FFF2-40B4-BE49-F238E27FC236}">
                <a16:creationId xmlns:a16="http://schemas.microsoft.com/office/drawing/2014/main" id="{2816A667-570A-4D40-8BA2-193DFBD8B852}"/>
              </a:ext>
            </a:extLst>
          </p:cNvPr>
          <p:cNvSpPr>
            <a:spLocks noGrp="1"/>
          </p:cNvSpPr>
          <p:nvPr>
            <p:ph type="pic" sz="quarter" idx="28" hasCustomPrompt="1"/>
          </p:nvPr>
        </p:nvSpPr>
        <p:spPr>
          <a:xfrm>
            <a:off x="2391333" y="1916280"/>
            <a:ext cx="1733841" cy="1356003"/>
          </a:xfrm>
        </p:spPr>
        <p:txBody>
          <a:bodyPr anchor="ctr">
            <a:normAutofit/>
          </a:bodyPr>
          <a:lstStyle>
            <a:lvl1pPr marL="0" indent="0" algn="ctr">
              <a:buNone/>
              <a:defRPr sz="1100">
                <a:solidFill>
                  <a:schemeClr val="bg1"/>
                </a:solidFill>
              </a:defRPr>
            </a:lvl1pPr>
          </a:lstStyle>
          <a:p>
            <a:r>
              <a:rPr lang="en-US" dirty="0"/>
              <a:t>Client logo</a:t>
            </a:r>
          </a:p>
        </p:txBody>
      </p:sp>
      <p:sp>
        <p:nvSpPr>
          <p:cNvPr id="8" name="Text Placeholder 6">
            <a:extLst>
              <a:ext uri="{FF2B5EF4-FFF2-40B4-BE49-F238E27FC236}">
                <a16:creationId xmlns:a16="http://schemas.microsoft.com/office/drawing/2014/main" id="{B50DA001-1295-2D46-8E62-655440DF8774}"/>
              </a:ext>
            </a:extLst>
          </p:cNvPr>
          <p:cNvSpPr>
            <a:spLocks noGrp="1"/>
          </p:cNvSpPr>
          <p:nvPr>
            <p:ph type="body" sz="quarter" idx="27" hasCustomPrompt="1"/>
          </p:nvPr>
        </p:nvSpPr>
        <p:spPr>
          <a:xfrm>
            <a:off x="4932063" y="1916280"/>
            <a:ext cx="3744157" cy="1882440"/>
          </a:xfrm>
        </p:spPr>
        <p:txBody>
          <a:bodyPr lIns="0">
            <a:normAutofit/>
          </a:bodyPr>
          <a:lstStyle>
            <a:lvl1pPr marL="0" indent="0">
              <a:lnSpc>
                <a:spcPct val="100000"/>
              </a:lnSpc>
              <a:buFont typeface="Arial" panose="020B0604020202020204" pitchFamily="34" charset="0"/>
              <a:buNone/>
              <a:defRPr sz="1600">
                <a:solidFill>
                  <a:schemeClr val="bg1"/>
                </a:solidFill>
              </a:defRPr>
            </a:lvl1pPr>
            <a:lvl2pPr marL="342900" indent="0">
              <a:buFont typeface="Arial" panose="020B0604020202020204" pitchFamily="34" charset="0"/>
              <a:buNone/>
              <a:defRPr>
                <a:solidFill>
                  <a:schemeClr val="bg1"/>
                </a:solidFill>
              </a:defRPr>
            </a:lvl2pPr>
            <a:lvl3pPr marL="685800" indent="0">
              <a:buFont typeface="Arial" panose="020B0604020202020204" pitchFamily="34" charset="0"/>
              <a:buNone/>
              <a:defRPr>
                <a:solidFill>
                  <a:schemeClr val="bg1"/>
                </a:solidFill>
              </a:defRPr>
            </a:lvl3pPr>
            <a:lvl4pPr marL="1028700" indent="0">
              <a:buFont typeface="Arial" panose="020B0604020202020204" pitchFamily="34" charset="0"/>
              <a:buNone/>
              <a:defRPr>
                <a:solidFill>
                  <a:schemeClr val="bg1"/>
                </a:solidFill>
              </a:defRPr>
            </a:lvl4pPr>
            <a:lvl5pPr marL="1371600" indent="0">
              <a:buFont typeface="Arial" panose="020B0604020202020204" pitchFamily="34" charset="0"/>
              <a:buNone/>
              <a:defRPr>
                <a:solidFill>
                  <a:schemeClr val="bg1"/>
                </a:solidFill>
              </a:defRPr>
            </a:lvl5pPr>
          </a:lstStyle>
          <a:p>
            <a:pPr lvl="0"/>
            <a:r>
              <a:rPr lang="en-GB" dirty="0"/>
              <a:t>Quote text – Franklin Gothic Book 16pt</a:t>
            </a:r>
            <a:br>
              <a:rPr lang="en-GB" dirty="0"/>
            </a:br>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porta </a:t>
            </a:r>
            <a:r>
              <a:rPr lang="en-GB" dirty="0" err="1"/>
              <a:t>imperdiet</a:t>
            </a:r>
            <a:r>
              <a:rPr lang="en-GB" dirty="0"/>
              <a:t> </a:t>
            </a:r>
            <a:r>
              <a:rPr lang="en-GB" dirty="0" err="1"/>
              <a:t>mauris</a:t>
            </a:r>
            <a:r>
              <a:rPr lang="en-GB" dirty="0"/>
              <a:t> </a:t>
            </a:r>
            <a:r>
              <a:rPr lang="en-GB" dirty="0" err="1"/>
              <a:t>quis</a:t>
            </a:r>
            <a:r>
              <a:rPr lang="en-GB" dirty="0"/>
              <a:t> </a:t>
            </a:r>
            <a:r>
              <a:rPr lang="en-GB" dirty="0" err="1"/>
              <a:t>placerat</a:t>
            </a:r>
            <a:r>
              <a:rPr lang="en-GB" dirty="0"/>
              <a:t>. Nam </a:t>
            </a:r>
            <a:r>
              <a:rPr lang="en-GB" dirty="0" err="1"/>
              <a:t>nec</a:t>
            </a:r>
            <a:r>
              <a:rPr lang="en-GB" dirty="0"/>
              <a:t> </a:t>
            </a:r>
            <a:r>
              <a:rPr lang="en-GB" dirty="0" err="1"/>
              <a:t>enim</a:t>
            </a:r>
            <a:r>
              <a:rPr lang="en-GB" dirty="0"/>
              <a:t> porta, convallis ex a, </a:t>
            </a:r>
            <a:r>
              <a:rPr lang="en-GB" dirty="0" err="1"/>
              <a:t>condimentum</a:t>
            </a:r>
            <a:r>
              <a:rPr lang="en-GB" dirty="0"/>
              <a:t> ex.</a:t>
            </a:r>
          </a:p>
        </p:txBody>
      </p:sp>
    </p:spTree>
    <p:extLst>
      <p:ext uri="{BB962C8B-B14F-4D97-AF65-F5344CB8AC3E}">
        <p14:creationId xmlns:p14="http://schemas.microsoft.com/office/powerpoint/2010/main" val="40770857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sclaimer">
    <p:bg>
      <p:bgPr>
        <a:solidFill>
          <a:schemeClr val="accent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7AA3DF8-CCD6-7345-B981-5A068D15607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9144000" cy="5715000"/>
          </a:xfrm>
          <a:prstGeom prst="rect">
            <a:avLst/>
          </a:prstGeom>
        </p:spPr>
      </p:pic>
      <p:pic>
        <p:nvPicPr>
          <p:cNvPr id="18" name="Picture 17">
            <a:extLst>
              <a:ext uri="{FF2B5EF4-FFF2-40B4-BE49-F238E27FC236}">
                <a16:creationId xmlns:a16="http://schemas.microsoft.com/office/drawing/2014/main" id="{F91C5C39-C615-8A4B-8C62-A93D044D96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8" name="Text Placeholder 2">
            <a:extLst>
              <a:ext uri="{FF2B5EF4-FFF2-40B4-BE49-F238E27FC236}">
                <a16:creationId xmlns:a16="http://schemas.microsoft.com/office/drawing/2014/main" id="{9EADDCEE-9B61-5846-BE84-0E614270D34D}"/>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DISCLAIMER</a:t>
            </a:r>
          </a:p>
        </p:txBody>
      </p:sp>
      <p:sp>
        <p:nvSpPr>
          <p:cNvPr id="13" name="Content Placeholder 2">
            <a:extLst>
              <a:ext uri="{FF2B5EF4-FFF2-40B4-BE49-F238E27FC236}">
                <a16:creationId xmlns:a16="http://schemas.microsoft.com/office/drawing/2014/main" id="{BA151F99-A7C0-7C45-8E4F-4FE6D2D83A3B}"/>
              </a:ext>
            </a:extLst>
          </p:cNvPr>
          <p:cNvSpPr>
            <a:spLocks noGrp="1"/>
          </p:cNvSpPr>
          <p:nvPr>
            <p:ph sz="quarter" idx="19" hasCustomPrompt="1"/>
          </p:nvPr>
        </p:nvSpPr>
        <p:spPr>
          <a:xfrm>
            <a:off x="461901" y="1161020"/>
            <a:ext cx="3744157" cy="3613298"/>
          </a:xfrm>
        </p:spPr>
        <p:txBody>
          <a:bodyPr lIns="0" anchor="t">
            <a:noAutofit/>
          </a:bodyPr>
          <a:lstStyle>
            <a:lvl1pPr marL="0" indent="0">
              <a:lnSpc>
                <a:spcPct val="100000"/>
              </a:lnSpc>
              <a:buFont typeface="Arial" panose="020B0604020202020204" pitchFamily="34" charset="0"/>
              <a:buNone/>
              <a:defRPr lang="en-GB" sz="900" baseline="0">
                <a:solidFill>
                  <a:schemeClr val="bg1"/>
                </a:solidFill>
                <a:effectLst/>
                <a:latin typeface="+mn-lt"/>
              </a:defRPr>
            </a:lvl1pPr>
          </a:lstStyle>
          <a:p>
            <a:pPr>
              <a:lnSpc>
                <a:spcPct val="110000"/>
              </a:lnSpc>
            </a:pPr>
            <a:r>
              <a:rPr lang="en-GB" sz="1200" dirty="0">
                <a:cs typeface="Arial" panose="020B0604020202020204" pitchFamily="34" charset="0"/>
              </a:rPr>
              <a:t>This document has been prepared by </a:t>
            </a:r>
            <a:r>
              <a:rPr lang="en-GB" sz="1200" dirty="0" err="1">
                <a:cs typeface="Arial" panose="020B0604020202020204" pitchFamily="34" charset="0"/>
              </a:rPr>
              <a:t>Amdaris</a:t>
            </a:r>
            <a:r>
              <a:rPr lang="en-GB" sz="1200" dirty="0">
                <a:cs typeface="Arial" panose="020B0604020202020204" pitchFamily="34" charset="0"/>
              </a:rPr>
              <a:t> for the sole use of the recipient. The information contained in this documentation is proprietary and confidential to </a:t>
            </a:r>
            <a:r>
              <a:rPr lang="en-GB" sz="1200" dirty="0" err="1">
                <a:cs typeface="Arial" panose="020B0604020202020204" pitchFamily="34" charset="0"/>
              </a:rPr>
              <a:t>Amdaris</a:t>
            </a:r>
            <a:r>
              <a:rPr lang="en-GB" sz="1200" dirty="0">
                <a:cs typeface="Arial" panose="020B0604020202020204" pitchFamily="34" charset="0"/>
              </a:rPr>
              <a:t> and should be kept confidential and not disclosed by the recipient to any other person unless such person has a need to know such information in order to evaluate the contents of this document.</a:t>
            </a:r>
          </a:p>
          <a:p>
            <a:pPr>
              <a:lnSpc>
                <a:spcPct val="110000"/>
              </a:lnSpc>
            </a:pPr>
            <a:r>
              <a:rPr lang="en-GB" sz="1200" dirty="0" err="1">
                <a:cs typeface="Arial" panose="020B0604020202020204" pitchFamily="34" charset="0"/>
              </a:rPr>
              <a:t>Amdaris</a:t>
            </a:r>
            <a:r>
              <a:rPr lang="en-GB" sz="1200" dirty="0">
                <a:cs typeface="Arial" panose="020B0604020202020204" pitchFamily="34" charset="0"/>
              </a:rPr>
              <a:t> has prepared this document in good faith based on the information made available by the recipient to </a:t>
            </a:r>
            <a:r>
              <a:rPr lang="en-GB" sz="1200" dirty="0" err="1">
                <a:cs typeface="Arial" panose="020B0604020202020204" pitchFamily="34" charset="0"/>
              </a:rPr>
              <a:t>Amdaris</a:t>
            </a:r>
            <a:r>
              <a:rPr lang="en-GB" sz="1200" dirty="0">
                <a:cs typeface="Arial" panose="020B0604020202020204" pitchFamily="34" charset="0"/>
              </a:rPr>
              <a:t>. </a:t>
            </a:r>
            <a:r>
              <a:rPr lang="en-GB" sz="1200" dirty="0" err="1">
                <a:cs typeface="Arial" panose="020B0604020202020204" pitchFamily="34" charset="0"/>
              </a:rPr>
              <a:t>Amdaris</a:t>
            </a:r>
            <a:r>
              <a:rPr lang="en-GB" sz="1200" dirty="0">
                <a:cs typeface="Arial" panose="020B0604020202020204" pitchFamily="34" charset="0"/>
              </a:rPr>
              <a:t> reserves the right to make amendments and to correct any errors that are identified. This document is provided to the recipient subject to contract. Nothing in this document or in any related correspondence, discussions or other  materials shall be construed as the basis of any contract or a representation which may be relied upon by the recipient unless agreed by </a:t>
            </a:r>
            <a:r>
              <a:rPr lang="en-GB" sz="1200" dirty="0" err="1">
                <a:cs typeface="Arial" panose="020B0604020202020204" pitchFamily="34" charset="0"/>
              </a:rPr>
              <a:t>Amdaris</a:t>
            </a:r>
            <a:r>
              <a:rPr lang="en-GB" sz="1200" dirty="0">
                <a:cs typeface="Arial" panose="020B0604020202020204" pitchFamily="34" charset="0"/>
              </a:rPr>
              <a:t> in the context of a legally  binding agreement. No warranty, assurance or undertaking (express or implied) is or will be made, and no responsibility or liability is or will be accepted by </a:t>
            </a:r>
            <a:r>
              <a:rPr lang="en-GB" sz="1200" dirty="0" err="1">
                <a:cs typeface="Arial" panose="020B0604020202020204" pitchFamily="34" charset="0"/>
              </a:rPr>
              <a:t>Amdaris</a:t>
            </a:r>
            <a:r>
              <a:rPr lang="en-GB" sz="1200" dirty="0">
                <a:cs typeface="Arial" panose="020B0604020202020204" pitchFamily="34" charset="0"/>
              </a:rPr>
              <a:t> or any persons employed or engaged by </a:t>
            </a:r>
            <a:r>
              <a:rPr lang="en-GB" sz="1200" dirty="0" err="1">
                <a:cs typeface="Arial" panose="020B0604020202020204" pitchFamily="34" charset="0"/>
              </a:rPr>
              <a:t>Amdaris</a:t>
            </a:r>
            <a:r>
              <a:rPr lang="en-GB" sz="1200" dirty="0">
                <a:cs typeface="Arial" panose="020B0604020202020204" pitchFamily="34" charset="0"/>
              </a:rPr>
              <a:t> in relation to the adequacy, accuracy, completeness or reasonableness of the contents of this document, or of any other information (whether written or oral), notice or document supplied or otherwise made available to the receipt and, to the maximum extent permitted by applicable law, all and any such responsibility and liability is expressly disclaimed.</a:t>
            </a:r>
          </a:p>
          <a:p>
            <a:pPr>
              <a:lnSpc>
                <a:spcPct val="110000"/>
              </a:lnSpc>
            </a:pPr>
            <a:r>
              <a:rPr lang="en-GB" sz="1200" dirty="0">
                <a:cs typeface="Arial" panose="020B0604020202020204" pitchFamily="34" charset="0"/>
              </a:rPr>
              <a:t>The following notice applies to this document and should be reproduced by the recipient on any copies which have been made in accordance with this notice.</a:t>
            </a:r>
          </a:p>
        </p:txBody>
      </p:sp>
    </p:spTree>
    <p:extLst>
      <p:ext uri="{BB962C8B-B14F-4D97-AF65-F5344CB8AC3E}">
        <p14:creationId xmlns:p14="http://schemas.microsoft.com/office/powerpoint/2010/main" val="686032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794D298-6F2A-C94B-84A4-F63BC3D0FFCC}"/>
              </a:ext>
            </a:extLst>
          </p:cNvPr>
          <p:cNvSpPr/>
          <p:nvPr userDrawn="1"/>
        </p:nvSpPr>
        <p:spPr>
          <a:xfrm>
            <a:off x="190459" y="223650"/>
            <a:ext cx="8763083" cy="5267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3" dirty="0"/>
          </a:p>
        </p:txBody>
      </p:sp>
      <p:pic>
        <p:nvPicPr>
          <p:cNvPr id="9" name="Picture 8">
            <a:extLst>
              <a:ext uri="{FF2B5EF4-FFF2-40B4-BE49-F238E27FC236}">
                <a16:creationId xmlns:a16="http://schemas.microsoft.com/office/drawing/2014/main" id="{1FF115E5-D9FE-9B4C-B352-4D72626E49F8}"/>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61901" y="5021829"/>
            <a:ext cx="754778" cy="228921"/>
          </a:xfrm>
          <a:prstGeom prst="rect">
            <a:avLst/>
          </a:prstGeom>
        </p:spPr>
      </p:pic>
      <p:sp>
        <p:nvSpPr>
          <p:cNvPr id="3" name="Table Placeholder 2">
            <a:extLst>
              <a:ext uri="{FF2B5EF4-FFF2-40B4-BE49-F238E27FC236}">
                <a16:creationId xmlns:a16="http://schemas.microsoft.com/office/drawing/2014/main" id="{AD2B5366-6DFE-154B-AC91-2228D7C9ACBE}"/>
              </a:ext>
            </a:extLst>
          </p:cNvPr>
          <p:cNvSpPr>
            <a:spLocks noGrp="1"/>
          </p:cNvSpPr>
          <p:nvPr>
            <p:ph type="tbl" sz="quarter" idx="24"/>
          </p:nvPr>
        </p:nvSpPr>
        <p:spPr>
          <a:xfrm>
            <a:off x="461901" y="1517649"/>
            <a:ext cx="8208438" cy="3129729"/>
          </a:xfrm>
        </p:spPr>
        <p:txBody>
          <a:bodyPr>
            <a:normAutofit/>
          </a:bodyPr>
          <a:lstStyle>
            <a:lvl1pPr marL="0" indent="0">
              <a:buNone/>
              <a:defRPr sz="1050">
                <a:solidFill>
                  <a:schemeClr val="tx2"/>
                </a:solidFill>
              </a:defRPr>
            </a:lvl1pPr>
          </a:lstStyle>
          <a:p>
            <a:r>
              <a:rPr lang="en-US"/>
              <a:t>Click icon to add table</a:t>
            </a:r>
            <a:endParaRPr lang="en-US" dirty="0"/>
          </a:p>
        </p:txBody>
      </p:sp>
      <p:sp>
        <p:nvSpPr>
          <p:cNvPr id="10" name="Text Placeholder 2">
            <a:extLst>
              <a:ext uri="{FF2B5EF4-FFF2-40B4-BE49-F238E27FC236}">
                <a16:creationId xmlns:a16="http://schemas.microsoft.com/office/drawing/2014/main" id="{1A7618C4-AADA-2441-80D5-4B9FD8D8BE39}"/>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accent1"/>
                </a:solidFill>
                <a:latin typeface="League Gothic" pitchFamily="2" charset="77"/>
              </a:defRPr>
            </a:lvl1pPr>
          </a:lstStyle>
          <a:p>
            <a:pPr lvl="0"/>
            <a:r>
              <a:rPr lang="en-GB" dirty="0"/>
              <a:t>SLIDE TITLE – LEAGUE GOTHIC 32PT</a:t>
            </a:r>
          </a:p>
        </p:txBody>
      </p:sp>
      <p:sp>
        <p:nvSpPr>
          <p:cNvPr id="11" name="Text Placeholder 13">
            <a:extLst>
              <a:ext uri="{FF2B5EF4-FFF2-40B4-BE49-F238E27FC236}">
                <a16:creationId xmlns:a16="http://schemas.microsoft.com/office/drawing/2014/main" id="{E0898F12-39E5-6748-842F-79966F3BC240}"/>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tx2"/>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2803632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Tiles">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95A2CD8-8F2A-1B4F-B5E7-4591D5E17AD5}"/>
              </a:ext>
            </a:extLst>
          </p:cNvPr>
          <p:cNvSpPr/>
          <p:nvPr userDrawn="1"/>
        </p:nvSpPr>
        <p:spPr>
          <a:xfrm>
            <a:off x="190459" y="223650"/>
            <a:ext cx="8763083" cy="5267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3"/>
          </a:p>
        </p:txBody>
      </p:sp>
      <p:sp>
        <p:nvSpPr>
          <p:cNvPr id="19" name="Рисунок 1">
            <a:extLst>
              <a:ext uri="{FF2B5EF4-FFF2-40B4-BE49-F238E27FC236}">
                <a16:creationId xmlns:a16="http://schemas.microsoft.com/office/drawing/2014/main" id="{01176491-08CB-1A41-9758-A901859EF47B}"/>
              </a:ext>
            </a:extLst>
          </p:cNvPr>
          <p:cNvSpPr>
            <a:spLocks noGrp="1"/>
          </p:cNvSpPr>
          <p:nvPr>
            <p:ph type="pic" sz="quarter" idx="12"/>
          </p:nvPr>
        </p:nvSpPr>
        <p:spPr>
          <a:xfrm>
            <a:off x="461901" y="1563158"/>
            <a:ext cx="1291394" cy="1434883"/>
          </a:xfrm>
        </p:spPr>
        <p:txBody>
          <a:bodyPr>
            <a:normAutofit/>
          </a:bodyPr>
          <a:lstStyle>
            <a:lvl1pPr>
              <a:buNone/>
              <a:defRPr sz="1050">
                <a:solidFill>
                  <a:schemeClr val="tx2"/>
                </a:solidFill>
                <a:latin typeface="+mn-lt"/>
                <a:cs typeface="Arial" panose="020B0604020202020204" pitchFamily="34" charset="0"/>
              </a:defRPr>
            </a:lvl1pPr>
          </a:lstStyle>
          <a:p>
            <a:r>
              <a:rPr lang="en-US"/>
              <a:t>Click icon to add picture</a:t>
            </a:r>
            <a:endParaRPr lang="en-US" dirty="0"/>
          </a:p>
        </p:txBody>
      </p:sp>
      <p:sp>
        <p:nvSpPr>
          <p:cNvPr id="26" name="Рисунок 1">
            <a:extLst>
              <a:ext uri="{FF2B5EF4-FFF2-40B4-BE49-F238E27FC236}">
                <a16:creationId xmlns:a16="http://schemas.microsoft.com/office/drawing/2014/main" id="{8C8D84E3-B017-564B-859E-124F0CFCF174}"/>
              </a:ext>
            </a:extLst>
          </p:cNvPr>
          <p:cNvSpPr>
            <a:spLocks noGrp="1"/>
          </p:cNvSpPr>
          <p:nvPr>
            <p:ph type="pic" sz="quarter" idx="25"/>
          </p:nvPr>
        </p:nvSpPr>
        <p:spPr>
          <a:xfrm>
            <a:off x="461901" y="3094472"/>
            <a:ext cx="1291394" cy="1434883"/>
          </a:xfrm>
        </p:spPr>
        <p:txBody>
          <a:bodyPr/>
          <a:lstStyle>
            <a:lvl1pPr>
              <a:buNone/>
              <a:defRPr sz="1050">
                <a:solidFill>
                  <a:schemeClr val="tx2"/>
                </a:solidFill>
                <a:latin typeface="+mn-lt"/>
                <a:cs typeface="Arial" panose="020B0604020202020204" pitchFamily="34" charset="0"/>
              </a:defRPr>
            </a:lvl1pPr>
          </a:lstStyle>
          <a:p>
            <a:r>
              <a:rPr lang="en-US"/>
              <a:t>Click icon to add picture</a:t>
            </a:r>
            <a:endParaRPr lang="en-US" dirty="0"/>
          </a:p>
        </p:txBody>
      </p:sp>
      <p:pic>
        <p:nvPicPr>
          <p:cNvPr id="18" name="Picture 17">
            <a:extLst>
              <a:ext uri="{FF2B5EF4-FFF2-40B4-BE49-F238E27FC236}">
                <a16:creationId xmlns:a16="http://schemas.microsoft.com/office/drawing/2014/main" id="{CC5919B3-108C-2D42-859D-CBC383353E7F}"/>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61901" y="5021829"/>
            <a:ext cx="754778" cy="228921"/>
          </a:xfrm>
          <a:prstGeom prst="rect">
            <a:avLst/>
          </a:prstGeom>
        </p:spPr>
      </p:pic>
      <p:sp>
        <p:nvSpPr>
          <p:cNvPr id="36" name="Рисунок 1">
            <a:extLst>
              <a:ext uri="{FF2B5EF4-FFF2-40B4-BE49-F238E27FC236}">
                <a16:creationId xmlns:a16="http://schemas.microsoft.com/office/drawing/2014/main" id="{F44F6D3E-2698-9545-BE38-6F8CC8371161}"/>
              </a:ext>
            </a:extLst>
          </p:cNvPr>
          <p:cNvSpPr>
            <a:spLocks noGrp="1"/>
          </p:cNvSpPr>
          <p:nvPr>
            <p:ph type="pic" sz="quarter" idx="26"/>
          </p:nvPr>
        </p:nvSpPr>
        <p:spPr>
          <a:xfrm>
            <a:off x="1847471" y="1563158"/>
            <a:ext cx="1291394" cy="1434883"/>
          </a:xfrm>
        </p:spPr>
        <p:txBody>
          <a:bodyPr>
            <a:normAutofit/>
          </a:bodyPr>
          <a:lstStyle>
            <a:lvl1pPr>
              <a:buNone/>
              <a:defRPr sz="1050">
                <a:solidFill>
                  <a:schemeClr val="tx2"/>
                </a:solidFill>
                <a:latin typeface="+mn-lt"/>
                <a:cs typeface="Arial" panose="020B0604020202020204" pitchFamily="34" charset="0"/>
              </a:defRPr>
            </a:lvl1pPr>
          </a:lstStyle>
          <a:p>
            <a:r>
              <a:rPr lang="en-US"/>
              <a:t>Click icon to add picture</a:t>
            </a:r>
            <a:endParaRPr lang="en-US" dirty="0"/>
          </a:p>
        </p:txBody>
      </p:sp>
      <p:sp>
        <p:nvSpPr>
          <p:cNvPr id="38" name="Рисунок 1">
            <a:extLst>
              <a:ext uri="{FF2B5EF4-FFF2-40B4-BE49-F238E27FC236}">
                <a16:creationId xmlns:a16="http://schemas.microsoft.com/office/drawing/2014/main" id="{AFC233F5-8D75-EE4A-BCB5-51FFAFC576E8}"/>
              </a:ext>
            </a:extLst>
          </p:cNvPr>
          <p:cNvSpPr>
            <a:spLocks noGrp="1"/>
          </p:cNvSpPr>
          <p:nvPr>
            <p:ph type="pic" sz="quarter" idx="27"/>
          </p:nvPr>
        </p:nvSpPr>
        <p:spPr>
          <a:xfrm>
            <a:off x="1847471" y="3094472"/>
            <a:ext cx="1291394" cy="1434883"/>
          </a:xfrm>
        </p:spPr>
        <p:txBody>
          <a:bodyPr/>
          <a:lstStyle>
            <a:lvl1pPr>
              <a:buNone/>
              <a:defRPr sz="1050">
                <a:solidFill>
                  <a:schemeClr val="tx2"/>
                </a:solidFill>
                <a:latin typeface="+mn-lt"/>
                <a:cs typeface="Arial" panose="020B0604020202020204" pitchFamily="34" charset="0"/>
              </a:defRPr>
            </a:lvl1pPr>
          </a:lstStyle>
          <a:p>
            <a:r>
              <a:rPr lang="en-US"/>
              <a:t>Click icon to add picture</a:t>
            </a:r>
            <a:endParaRPr lang="en-US" dirty="0"/>
          </a:p>
        </p:txBody>
      </p:sp>
      <p:sp>
        <p:nvSpPr>
          <p:cNvPr id="39" name="Рисунок 1">
            <a:extLst>
              <a:ext uri="{FF2B5EF4-FFF2-40B4-BE49-F238E27FC236}">
                <a16:creationId xmlns:a16="http://schemas.microsoft.com/office/drawing/2014/main" id="{7A874A9A-543A-8A4A-8EC8-7971B825664F}"/>
              </a:ext>
            </a:extLst>
          </p:cNvPr>
          <p:cNvSpPr>
            <a:spLocks noGrp="1"/>
          </p:cNvSpPr>
          <p:nvPr>
            <p:ph type="pic" sz="quarter" idx="28"/>
          </p:nvPr>
        </p:nvSpPr>
        <p:spPr>
          <a:xfrm>
            <a:off x="3233041" y="1563158"/>
            <a:ext cx="1291394" cy="1434883"/>
          </a:xfrm>
        </p:spPr>
        <p:txBody>
          <a:bodyPr>
            <a:normAutofit/>
          </a:bodyPr>
          <a:lstStyle>
            <a:lvl1pPr>
              <a:buNone/>
              <a:defRPr sz="1050">
                <a:solidFill>
                  <a:schemeClr val="tx2"/>
                </a:solidFill>
                <a:latin typeface="+mn-lt"/>
                <a:cs typeface="Arial" panose="020B0604020202020204" pitchFamily="34" charset="0"/>
              </a:defRPr>
            </a:lvl1pPr>
          </a:lstStyle>
          <a:p>
            <a:r>
              <a:rPr lang="en-US"/>
              <a:t>Click icon to add picture</a:t>
            </a:r>
            <a:endParaRPr lang="en-US" dirty="0"/>
          </a:p>
        </p:txBody>
      </p:sp>
      <p:sp>
        <p:nvSpPr>
          <p:cNvPr id="40" name="Рисунок 1">
            <a:extLst>
              <a:ext uri="{FF2B5EF4-FFF2-40B4-BE49-F238E27FC236}">
                <a16:creationId xmlns:a16="http://schemas.microsoft.com/office/drawing/2014/main" id="{959D9F29-1842-8846-BDCD-B899C5855A10}"/>
              </a:ext>
            </a:extLst>
          </p:cNvPr>
          <p:cNvSpPr>
            <a:spLocks noGrp="1"/>
          </p:cNvSpPr>
          <p:nvPr>
            <p:ph type="pic" sz="quarter" idx="29"/>
          </p:nvPr>
        </p:nvSpPr>
        <p:spPr>
          <a:xfrm>
            <a:off x="3233041" y="3094472"/>
            <a:ext cx="1291394" cy="1434883"/>
          </a:xfrm>
        </p:spPr>
        <p:txBody>
          <a:bodyPr/>
          <a:lstStyle>
            <a:lvl1pPr>
              <a:buNone/>
              <a:defRPr sz="1050">
                <a:solidFill>
                  <a:schemeClr val="tx2"/>
                </a:solidFill>
                <a:latin typeface="+mn-lt"/>
                <a:cs typeface="Arial" panose="020B0604020202020204" pitchFamily="34" charset="0"/>
              </a:defRPr>
            </a:lvl1pPr>
          </a:lstStyle>
          <a:p>
            <a:r>
              <a:rPr lang="en-US"/>
              <a:t>Click icon to add picture</a:t>
            </a:r>
            <a:endParaRPr lang="en-US" dirty="0"/>
          </a:p>
        </p:txBody>
      </p:sp>
      <p:sp>
        <p:nvSpPr>
          <p:cNvPr id="41" name="Рисунок 1">
            <a:extLst>
              <a:ext uri="{FF2B5EF4-FFF2-40B4-BE49-F238E27FC236}">
                <a16:creationId xmlns:a16="http://schemas.microsoft.com/office/drawing/2014/main" id="{4EE2FECB-DEFC-7D46-9BAD-C493E2191A0D}"/>
              </a:ext>
            </a:extLst>
          </p:cNvPr>
          <p:cNvSpPr>
            <a:spLocks noGrp="1"/>
          </p:cNvSpPr>
          <p:nvPr>
            <p:ph type="pic" sz="quarter" idx="30"/>
          </p:nvPr>
        </p:nvSpPr>
        <p:spPr>
          <a:xfrm>
            <a:off x="4618611" y="1563158"/>
            <a:ext cx="1291394" cy="1434883"/>
          </a:xfrm>
        </p:spPr>
        <p:txBody>
          <a:bodyPr>
            <a:normAutofit/>
          </a:bodyPr>
          <a:lstStyle>
            <a:lvl1pPr>
              <a:buNone/>
              <a:defRPr sz="1050">
                <a:solidFill>
                  <a:schemeClr val="tx2"/>
                </a:solidFill>
                <a:latin typeface="+mn-lt"/>
                <a:cs typeface="Arial" panose="020B0604020202020204" pitchFamily="34" charset="0"/>
              </a:defRPr>
            </a:lvl1pPr>
          </a:lstStyle>
          <a:p>
            <a:r>
              <a:rPr lang="en-US"/>
              <a:t>Click icon to add picture</a:t>
            </a:r>
            <a:endParaRPr lang="en-US" dirty="0"/>
          </a:p>
        </p:txBody>
      </p:sp>
      <p:sp>
        <p:nvSpPr>
          <p:cNvPr id="42" name="Рисунок 1">
            <a:extLst>
              <a:ext uri="{FF2B5EF4-FFF2-40B4-BE49-F238E27FC236}">
                <a16:creationId xmlns:a16="http://schemas.microsoft.com/office/drawing/2014/main" id="{F164F110-FC7B-3949-9A10-3E42E5CECF52}"/>
              </a:ext>
            </a:extLst>
          </p:cNvPr>
          <p:cNvSpPr>
            <a:spLocks noGrp="1"/>
          </p:cNvSpPr>
          <p:nvPr>
            <p:ph type="pic" sz="quarter" idx="31"/>
          </p:nvPr>
        </p:nvSpPr>
        <p:spPr>
          <a:xfrm>
            <a:off x="4618611" y="3094472"/>
            <a:ext cx="1291394" cy="1434883"/>
          </a:xfrm>
        </p:spPr>
        <p:txBody>
          <a:bodyPr/>
          <a:lstStyle>
            <a:lvl1pPr>
              <a:buNone/>
              <a:defRPr sz="1050">
                <a:solidFill>
                  <a:schemeClr val="tx2"/>
                </a:solidFill>
                <a:latin typeface="+mn-lt"/>
                <a:cs typeface="Arial" panose="020B0604020202020204" pitchFamily="34" charset="0"/>
              </a:defRPr>
            </a:lvl1pPr>
          </a:lstStyle>
          <a:p>
            <a:r>
              <a:rPr lang="en-US"/>
              <a:t>Click icon to add picture</a:t>
            </a:r>
            <a:endParaRPr lang="en-US" dirty="0"/>
          </a:p>
        </p:txBody>
      </p:sp>
      <p:sp>
        <p:nvSpPr>
          <p:cNvPr id="43" name="Рисунок 1">
            <a:extLst>
              <a:ext uri="{FF2B5EF4-FFF2-40B4-BE49-F238E27FC236}">
                <a16:creationId xmlns:a16="http://schemas.microsoft.com/office/drawing/2014/main" id="{6BE37FEE-1BF6-7445-8CC1-65E2FF50B741}"/>
              </a:ext>
            </a:extLst>
          </p:cNvPr>
          <p:cNvSpPr>
            <a:spLocks noGrp="1"/>
          </p:cNvSpPr>
          <p:nvPr>
            <p:ph type="pic" sz="quarter" idx="32"/>
          </p:nvPr>
        </p:nvSpPr>
        <p:spPr>
          <a:xfrm>
            <a:off x="6004181" y="1563158"/>
            <a:ext cx="1291394" cy="1434883"/>
          </a:xfrm>
        </p:spPr>
        <p:txBody>
          <a:bodyPr>
            <a:normAutofit/>
          </a:bodyPr>
          <a:lstStyle>
            <a:lvl1pPr>
              <a:buNone/>
              <a:defRPr sz="1050">
                <a:solidFill>
                  <a:schemeClr val="tx2"/>
                </a:solidFill>
                <a:latin typeface="+mn-lt"/>
                <a:cs typeface="Arial" panose="020B0604020202020204" pitchFamily="34" charset="0"/>
              </a:defRPr>
            </a:lvl1pPr>
          </a:lstStyle>
          <a:p>
            <a:r>
              <a:rPr lang="en-US"/>
              <a:t>Click icon to add picture</a:t>
            </a:r>
            <a:endParaRPr lang="en-US" dirty="0"/>
          </a:p>
        </p:txBody>
      </p:sp>
      <p:sp>
        <p:nvSpPr>
          <p:cNvPr id="44" name="Рисунок 1">
            <a:extLst>
              <a:ext uri="{FF2B5EF4-FFF2-40B4-BE49-F238E27FC236}">
                <a16:creationId xmlns:a16="http://schemas.microsoft.com/office/drawing/2014/main" id="{37D820D5-57DD-5943-8347-24D21E5EEE83}"/>
              </a:ext>
            </a:extLst>
          </p:cNvPr>
          <p:cNvSpPr>
            <a:spLocks noGrp="1"/>
          </p:cNvSpPr>
          <p:nvPr>
            <p:ph type="pic" sz="quarter" idx="33"/>
          </p:nvPr>
        </p:nvSpPr>
        <p:spPr>
          <a:xfrm>
            <a:off x="6004181" y="3094472"/>
            <a:ext cx="1291394" cy="1434883"/>
          </a:xfrm>
        </p:spPr>
        <p:txBody>
          <a:bodyPr/>
          <a:lstStyle>
            <a:lvl1pPr>
              <a:buNone/>
              <a:defRPr sz="1050">
                <a:solidFill>
                  <a:schemeClr val="tx2"/>
                </a:solidFill>
                <a:latin typeface="+mn-lt"/>
                <a:cs typeface="Arial" panose="020B0604020202020204" pitchFamily="34" charset="0"/>
              </a:defRPr>
            </a:lvl1pPr>
          </a:lstStyle>
          <a:p>
            <a:r>
              <a:rPr lang="en-US"/>
              <a:t>Click icon to add picture</a:t>
            </a:r>
            <a:endParaRPr lang="en-US" dirty="0"/>
          </a:p>
        </p:txBody>
      </p:sp>
      <p:sp>
        <p:nvSpPr>
          <p:cNvPr id="45" name="Рисунок 1">
            <a:extLst>
              <a:ext uri="{FF2B5EF4-FFF2-40B4-BE49-F238E27FC236}">
                <a16:creationId xmlns:a16="http://schemas.microsoft.com/office/drawing/2014/main" id="{007726D3-1070-EB4D-896E-AABFCB695B81}"/>
              </a:ext>
            </a:extLst>
          </p:cNvPr>
          <p:cNvSpPr>
            <a:spLocks noGrp="1"/>
          </p:cNvSpPr>
          <p:nvPr>
            <p:ph type="pic" sz="quarter" idx="34"/>
          </p:nvPr>
        </p:nvSpPr>
        <p:spPr>
          <a:xfrm>
            <a:off x="7389750" y="1563158"/>
            <a:ext cx="1291394" cy="1434883"/>
          </a:xfrm>
        </p:spPr>
        <p:txBody>
          <a:bodyPr>
            <a:normAutofit/>
          </a:bodyPr>
          <a:lstStyle>
            <a:lvl1pPr>
              <a:buNone/>
              <a:defRPr sz="1050">
                <a:solidFill>
                  <a:schemeClr val="tx2"/>
                </a:solidFill>
                <a:latin typeface="+mn-lt"/>
                <a:cs typeface="Arial" panose="020B0604020202020204" pitchFamily="34" charset="0"/>
              </a:defRPr>
            </a:lvl1pPr>
          </a:lstStyle>
          <a:p>
            <a:r>
              <a:rPr lang="en-US"/>
              <a:t>Click icon to add picture</a:t>
            </a:r>
            <a:endParaRPr lang="en-US" dirty="0"/>
          </a:p>
        </p:txBody>
      </p:sp>
      <p:sp>
        <p:nvSpPr>
          <p:cNvPr id="46" name="Рисунок 1">
            <a:extLst>
              <a:ext uri="{FF2B5EF4-FFF2-40B4-BE49-F238E27FC236}">
                <a16:creationId xmlns:a16="http://schemas.microsoft.com/office/drawing/2014/main" id="{58B71997-4A10-EB4B-B277-9A771720EE35}"/>
              </a:ext>
            </a:extLst>
          </p:cNvPr>
          <p:cNvSpPr>
            <a:spLocks noGrp="1"/>
          </p:cNvSpPr>
          <p:nvPr>
            <p:ph type="pic" sz="quarter" idx="35"/>
          </p:nvPr>
        </p:nvSpPr>
        <p:spPr>
          <a:xfrm>
            <a:off x="7389750" y="3094472"/>
            <a:ext cx="1291394" cy="1434883"/>
          </a:xfrm>
        </p:spPr>
        <p:txBody>
          <a:bodyPr/>
          <a:lstStyle>
            <a:lvl1pPr>
              <a:buNone/>
              <a:defRPr sz="1050">
                <a:solidFill>
                  <a:schemeClr val="tx2"/>
                </a:solidFill>
                <a:latin typeface="+mn-lt"/>
                <a:cs typeface="Arial" panose="020B0604020202020204" pitchFamily="34" charset="0"/>
              </a:defRPr>
            </a:lvl1pPr>
          </a:lstStyle>
          <a:p>
            <a:r>
              <a:rPr lang="en-US"/>
              <a:t>Click icon to add picture</a:t>
            </a:r>
            <a:endParaRPr lang="en-US" dirty="0"/>
          </a:p>
        </p:txBody>
      </p:sp>
      <p:sp>
        <p:nvSpPr>
          <p:cNvPr id="20" name="Text Placeholder 2">
            <a:extLst>
              <a:ext uri="{FF2B5EF4-FFF2-40B4-BE49-F238E27FC236}">
                <a16:creationId xmlns:a16="http://schemas.microsoft.com/office/drawing/2014/main" id="{FEA5E945-C470-634B-9300-A09BFDFE757B}"/>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accent1"/>
                </a:solidFill>
                <a:latin typeface="League Gothic" pitchFamily="2" charset="77"/>
              </a:defRPr>
            </a:lvl1pPr>
          </a:lstStyle>
          <a:p>
            <a:pPr lvl="0"/>
            <a:r>
              <a:rPr lang="en-GB" dirty="0"/>
              <a:t>SLIDE TITLE – LEAGUE GOTHIC 32PT</a:t>
            </a:r>
          </a:p>
        </p:txBody>
      </p:sp>
      <p:sp>
        <p:nvSpPr>
          <p:cNvPr id="21" name="Text Placeholder 13">
            <a:extLst>
              <a:ext uri="{FF2B5EF4-FFF2-40B4-BE49-F238E27FC236}">
                <a16:creationId xmlns:a16="http://schemas.microsoft.com/office/drawing/2014/main" id="{C1620AD4-2188-6640-9855-8A3D0ED626D9}"/>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tx2"/>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1921518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fi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F301A0C-1E2C-B947-A64D-67051757E864}"/>
              </a:ext>
            </a:extLst>
          </p:cNvPr>
          <p:cNvSpPr/>
          <p:nvPr userDrawn="1"/>
        </p:nvSpPr>
        <p:spPr>
          <a:xfrm>
            <a:off x="190459" y="223650"/>
            <a:ext cx="8763083" cy="5267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3"/>
          </a:p>
        </p:txBody>
      </p:sp>
      <p:pic>
        <p:nvPicPr>
          <p:cNvPr id="17" name="Graphic 16">
            <a:extLst>
              <a:ext uri="{FF2B5EF4-FFF2-40B4-BE49-F238E27FC236}">
                <a16:creationId xmlns:a16="http://schemas.microsoft.com/office/drawing/2014/main" id="{500232C6-89AC-7B40-8F19-C6902FCDCA5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2841246" y="7804029"/>
            <a:ext cx="888821" cy="774987"/>
          </a:xfrm>
          <a:prstGeom prst="rect">
            <a:avLst/>
          </a:prstGeom>
        </p:spPr>
      </p:pic>
      <p:pic>
        <p:nvPicPr>
          <p:cNvPr id="18" name="Graphic 17">
            <a:extLst>
              <a:ext uri="{FF2B5EF4-FFF2-40B4-BE49-F238E27FC236}">
                <a16:creationId xmlns:a16="http://schemas.microsoft.com/office/drawing/2014/main" id="{E560C277-70CF-5246-BC7B-4B70BB07474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2955546" y="7931029"/>
            <a:ext cx="888821" cy="774987"/>
          </a:xfrm>
          <a:prstGeom prst="rect">
            <a:avLst/>
          </a:prstGeom>
        </p:spPr>
      </p:pic>
      <p:pic>
        <p:nvPicPr>
          <p:cNvPr id="19" name="Graphic 18">
            <a:extLst>
              <a:ext uri="{FF2B5EF4-FFF2-40B4-BE49-F238E27FC236}">
                <a16:creationId xmlns:a16="http://schemas.microsoft.com/office/drawing/2014/main" id="{7720FEA6-1B7B-F749-9ACD-72CC0D7C007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3069846" y="8058029"/>
            <a:ext cx="888821" cy="774987"/>
          </a:xfrm>
          <a:prstGeom prst="rect">
            <a:avLst/>
          </a:prstGeom>
        </p:spPr>
      </p:pic>
      <p:pic>
        <p:nvPicPr>
          <p:cNvPr id="22" name="Graphic 21">
            <a:extLst>
              <a:ext uri="{FF2B5EF4-FFF2-40B4-BE49-F238E27FC236}">
                <a16:creationId xmlns:a16="http://schemas.microsoft.com/office/drawing/2014/main" id="{2D21C37D-A9E5-7749-B972-8465EE0696B7}"/>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3184146" y="8185029"/>
            <a:ext cx="888821" cy="774987"/>
          </a:xfrm>
          <a:prstGeom prst="rect">
            <a:avLst/>
          </a:prstGeom>
        </p:spPr>
      </p:pic>
      <p:sp>
        <p:nvSpPr>
          <p:cNvPr id="26" name="Freeform 7">
            <a:extLst>
              <a:ext uri="{FF2B5EF4-FFF2-40B4-BE49-F238E27FC236}">
                <a16:creationId xmlns:a16="http://schemas.microsoft.com/office/drawing/2014/main" id="{C8D3F5CD-8D70-4B47-B03E-40D828FBE9CC}"/>
              </a:ext>
            </a:extLst>
          </p:cNvPr>
          <p:cNvSpPr>
            <a:spLocks noGrp="1" noChangeAspect="1"/>
          </p:cNvSpPr>
          <p:nvPr>
            <p:ph type="pic" sz="quarter" idx="16"/>
          </p:nvPr>
        </p:nvSpPr>
        <p:spPr bwMode="auto">
          <a:xfrm>
            <a:off x="500277" y="396088"/>
            <a:ext cx="1296000" cy="1296000"/>
          </a:xfrm>
          <a:custGeom>
            <a:avLst/>
            <a:gdLst>
              <a:gd name="T0" fmla="*/ 8480 w 15387"/>
              <a:gd name="T1" fmla="*/ 40 h 15398"/>
              <a:gd name="T2" fmla="*/ 9616 w 15387"/>
              <a:gd name="T3" fmla="*/ 243 h 15398"/>
              <a:gd name="T4" fmla="*/ 10688 w 15387"/>
              <a:gd name="T5" fmla="*/ 606 h 15398"/>
              <a:gd name="T6" fmla="*/ 11683 w 15387"/>
              <a:gd name="T7" fmla="*/ 1115 h 15398"/>
              <a:gd name="T8" fmla="*/ 12587 w 15387"/>
              <a:gd name="T9" fmla="*/ 1758 h 15398"/>
              <a:gd name="T10" fmla="*/ 13388 w 15387"/>
              <a:gd name="T11" fmla="*/ 2523 h 15398"/>
              <a:gd name="T12" fmla="*/ 14073 w 15387"/>
              <a:gd name="T13" fmla="*/ 3394 h 15398"/>
              <a:gd name="T14" fmla="*/ 14628 w 15387"/>
              <a:gd name="T15" fmla="*/ 4361 h 15398"/>
              <a:gd name="T16" fmla="*/ 15042 w 15387"/>
              <a:gd name="T17" fmla="*/ 5410 h 15398"/>
              <a:gd name="T18" fmla="*/ 15299 w 15387"/>
              <a:gd name="T19" fmla="*/ 6526 h 15398"/>
              <a:gd name="T20" fmla="*/ 15387 w 15387"/>
              <a:gd name="T21" fmla="*/ 7698 h 15398"/>
              <a:gd name="T22" fmla="*/ 15299 w 15387"/>
              <a:gd name="T23" fmla="*/ 8871 h 15398"/>
              <a:gd name="T24" fmla="*/ 15042 w 15387"/>
              <a:gd name="T25" fmla="*/ 9988 h 15398"/>
              <a:gd name="T26" fmla="*/ 14628 w 15387"/>
              <a:gd name="T27" fmla="*/ 11037 h 15398"/>
              <a:gd name="T28" fmla="*/ 14073 w 15387"/>
              <a:gd name="T29" fmla="*/ 12002 h 15398"/>
              <a:gd name="T30" fmla="*/ 13388 w 15387"/>
              <a:gd name="T31" fmla="*/ 12875 h 15398"/>
              <a:gd name="T32" fmla="*/ 12587 w 15387"/>
              <a:gd name="T33" fmla="*/ 13640 h 15398"/>
              <a:gd name="T34" fmla="*/ 11683 w 15387"/>
              <a:gd name="T35" fmla="*/ 14283 h 15398"/>
              <a:gd name="T36" fmla="*/ 10688 w 15387"/>
              <a:gd name="T37" fmla="*/ 14792 h 15398"/>
              <a:gd name="T38" fmla="*/ 9616 w 15387"/>
              <a:gd name="T39" fmla="*/ 15155 h 15398"/>
              <a:gd name="T40" fmla="*/ 8480 w 15387"/>
              <a:gd name="T41" fmla="*/ 15358 h 15398"/>
              <a:gd name="T42" fmla="*/ 7298 w 15387"/>
              <a:gd name="T43" fmla="*/ 15387 h 15398"/>
              <a:gd name="T44" fmla="*/ 6144 w 15387"/>
              <a:gd name="T45" fmla="*/ 15241 h 15398"/>
              <a:gd name="T46" fmla="*/ 5049 w 15387"/>
              <a:gd name="T47" fmla="*/ 14930 h 15398"/>
              <a:gd name="T48" fmla="*/ 4026 w 15387"/>
              <a:gd name="T49" fmla="*/ 14468 h 15398"/>
              <a:gd name="T50" fmla="*/ 3091 w 15387"/>
              <a:gd name="T51" fmla="*/ 13868 h 15398"/>
              <a:gd name="T52" fmla="*/ 2254 w 15387"/>
              <a:gd name="T53" fmla="*/ 13142 h 15398"/>
              <a:gd name="T54" fmla="*/ 1528 w 15387"/>
              <a:gd name="T55" fmla="*/ 12305 h 15398"/>
              <a:gd name="T56" fmla="*/ 929 w 15387"/>
              <a:gd name="T57" fmla="*/ 11368 h 15398"/>
              <a:gd name="T58" fmla="*/ 466 w 15387"/>
              <a:gd name="T59" fmla="*/ 10346 h 15398"/>
              <a:gd name="T60" fmla="*/ 156 w 15387"/>
              <a:gd name="T61" fmla="*/ 9250 h 15398"/>
              <a:gd name="T62" fmla="*/ 11 w 15387"/>
              <a:gd name="T63" fmla="*/ 8095 h 15398"/>
              <a:gd name="T64" fmla="*/ 40 w 15387"/>
              <a:gd name="T65" fmla="*/ 6912 h 15398"/>
              <a:gd name="T66" fmla="*/ 243 w 15387"/>
              <a:gd name="T67" fmla="*/ 5776 h 15398"/>
              <a:gd name="T68" fmla="*/ 605 w 15387"/>
              <a:gd name="T69" fmla="*/ 4703 h 15398"/>
              <a:gd name="T70" fmla="*/ 1113 w 15387"/>
              <a:gd name="T71" fmla="*/ 3707 h 15398"/>
              <a:gd name="T72" fmla="*/ 1757 w 15387"/>
              <a:gd name="T73" fmla="*/ 2803 h 15398"/>
              <a:gd name="T74" fmla="*/ 2521 w 15387"/>
              <a:gd name="T75" fmla="*/ 2001 h 15398"/>
              <a:gd name="T76" fmla="*/ 3392 w 15387"/>
              <a:gd name="T77" fmla="*/ 1316 h 15398"/>
              <a:gd name="T78" fmla="*/ 4358 w 15387"/>
              <a:gd name="T79" fmla="*/ 759 h 15398"/>
              <a:gd name="T80" fmla="*/ 5406 w 15387"/>
              <a:gd name="T81" fmla="*/ 346 h 15398"/>
              <a:gd name="T82" fmla="*/ 6522 w 15387"/>
              <a:gd name="T83" fmla="*/ 89 h 15398"/>
              <a:gd name="T84" fmla="*/ 7693 w 15387"/>
              <a:gd name="T85" fmla="*/ 0 h 15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387" h="15398">
                <a:moveTo>
                  <a:pt x="7693" y="0"/>
                </a:moveTo>
                <a:lnTo>
                  <a:pt x="8089" y="11"/>
                </a:lnTo>
                <a:lnTo>
                  <a:pt x="8480" y="40"/>
                </a:lnTo>
                <a:lnTo>
                  <a:pt x="8866" y="89"/>
                </a:lnTo>
                <a:lnTo>
                  <a:pt x="9244" y="156"/>
                </a:lnTo>
                <a:lnTo>
                  <a:pt x="9616" y="243"/>
                </a:lnTo>
                <a:lnTo>
                  <a:pt x="9981" y="346"/>
                </a:lnTo>
                <a:lnTo>
                  <a:pt x="10339" y="468"/>
                </a:lnTo>
                <a:lnTo>
                  <a:pt x="10688" y="606"/>
                </a:lnTo>
                <a:lnTo>
                  <a:pt x="11029" y="759"/>
                </a:lnTo>
                <a:lnTo>
                  <a:pt x="11360" y="930"/>
                </a:lnTo>
                <a:lnTo>
                  <a:pt x="11683" y="1115"/>
                </a:lnTo>
                <a:lnTo>
                  <a:pt x="11995" y="1316"/>
                </a:lnTo>
                <a:lnTo>
                  <a:pt x="12297" y="1529"/>
                </a:lnTo>
                <a:lnTo>
                  <a:pt x="12587" y="1758"/>
                </a:lnTo>
                <a:lnTo>
                  <a:pt x="12867" y="2001"/>
                </a:lnTo>
                <a:lnTo>
                  <a:pt x="13134" y="2255"/>
                </a:lnTo>
                <a:lnTo>
                  <a:pt x="13388" y="2523"/>
                </a:lnTo>
                <a:lnTo>
                  <a:pt x="13631" y="2803"/>
                </a:lnTo>
                <a:lnTo>
                  <a:pt x="13858" y="3093"/>
                </a:lnTo>
                <a:lnTo>
                  <a:pt x="14073" y="3394"/>
                </a:lnTo>
                <a:lnTo>
                  <a:pt x="14273" y="3707"/>
                </a:lnTo>
                <a:lnTo>
                  <a:pt x="14458" y="4029"/>
                </a:lnTo>
                <a:lnTo>
                  <a:pt x="14628" y="4361"/>
                </a:lnTo>
                <a:lnTo>
                  <a:pt x="14782" y="4703"/>
                </a:lnTo>
                <a:lnTo>
                  <a:pt x="14920" y="5052"/>
                </a:lnTo>
                <a:lnTo>
                  <a:pt x="15042" y="5410"/>
                </a:lnTo>
                <a:lnTo>
                  <a:pt x="15145" y="5776"/>
                </a:lnTo>
                <a:lnTo>
                  <a:pt x="15230" y="6148"/>
                </a:lnTo>
                <a:lnTo>
                  <a:pt x="15299" y="6526"/>
                </a:lnTo>
                <a:lnTo>
                  <a:pt x="15348" y="6912"/>
                </a:lnTo>
                <a:lnTo>
                  <a:pt x="15377" y="7302"/>
                </a:lnTo>
                <a:lnTo>
                  <a:pt x="15387" y="7698"/>
                </a:lnTo>
                <a:lnTo>
                  <a:pt x="15377" y="8095"/>
                </a:lnTo>
                <a:lnTo>
                  <a:pt x="15348" y="8486"/>
                </a:lnTo>
                <a:lnTo>
                  <a:pt x="15299" y="8871"/>
                </a:lnTo>
                <a:lnTo>
                  <a:pt x="15230" y="9250"/>
                </a:lnTo>
                <a:lnTo>
                  <a:pt x="15145" y="9622"/>
                </a:lnTo>
                <a:lnTo>
                  <a:pt x="15042" y="9988"/>
                </a:lnTo>
                <a:lnTo>
                  <a:pt x="14920" y="10346"/>
                </a:lnTo>
                <a:lnTo>
                  <a:pt x="14782" y="10695"/>
                </a:lnTo>
                <a:lnTo>
                  <a:pt x="14628" y="11037"/>
                </a:lnTo>
                <a:lnTo>
                  <a:pt x="14458" y="11368"/>
                </a:lnTo>
                <a:lnTo>
                  <a:pt x="14273" y="11691"/>
                </a:lnTo>
                <a:lnTo>
                  <a:pt x="14073" y="12002"/>
                </a:lnTo>
                <a:lnTo>
                  <a:pt x="13858" y="12305"/>
                </a:lnTo>
                <a:lnTo>
                  <a:pt x="13631" y="12595"/>
                </a:lnTo>
                <a:lnTo>
                  <a:pt x="13388" y="12875"/>
                </a:lnTo>
                <a:lnTo>
                  <a:pt x="13134" y="13142"/>
                </a:lnTo>
                <a:lnTo>
                  <a:pt x="12867" y="13397"/>
                </a:lnTo>
                <a:lnTo>
                  <a:pt x="12587" y="13640"/>
                </a:lnTo>
                <a:lnTo>
                  <a:pt x="12297" y="13868"/>
                </a:lnTo>
                <a:lnTo>
                  <a:pt x="11995" y="14082"/>
                </a:lnTo>
                <a:lnTo>
                  <a:pt x="11683" y="14283"/>
                </a:lnTo>
                <a:lnTo>
                  <a:pt x="11360" y="14468"/>
                </a:lnTo>
                <a:lnTo>
                  <a:pt x="11029" y="14639"/>
                </a:lnTo>
                <a:lnTo>
                  <a:pt x="10688" y="14792"/>
                </a:lnTo>
                <a:lnTo>
                  <a:pt x="10339" y="14930"/>
                </a:lnTo>
                <a:lnTo>
                  <a:pt x="9981" y="15052"/>
                </a:lnTo>
                <a:lnTo>
                  <a:pt x="9616" y="15155"/>
                </a:lnTo>
                <a:lnTo>
                  <a:pt x="9244" y="15241"/>
                </a:lnTo>
                <a:lnTo>
                  <a:pt x="8866" y="15309"/>
                </a:lnTo>
                <a:lnTo>
                  <a:pt x="8480" y="15358"/>
                </a:lnTo>
                <a:lnTo>
                  <a:pt x="8089" y="15387"/>
                </a:lnTo>
                <a:lnTo>
                  <a:pt x="7693" y="15398"/>
                </a:lnTo>
                <a:lnTo>
                  <a:pt x="7298" y="15387"/>
                </a:lnTo>
                <a:lnTo>
                  <a:pt x="6908" y="15358"/>
                </a:lnTo>
                <a:lnTo>
                  <a:pt x="6522" y="15309"/>
                </a:lnTo>
                <a:lnTo>
                  <a:pt x="6144" y="15241"/>
                </a:lnTo>
                <a:lnTo>
                  <a:pt x="5771" y="15155"/>
                </a:lnTo>
                <a:lnTo>
                  <a:pt x="5406" y="15052"/>
                </a:lnTo>
                <a:lnTo>
                  <a:pt x="5049" y="14930"/>
                </a:lnTo>
                <a:lnTo>
                  <a:pt x="4700" y="14792"/>
                </a:lnTo>
                <a:lnTo>
                  <a:pt x="4358" y="14639"/>
                </a:lnTo>
                <a:lnTo>
                  <a:pt x="4026" y="14468"/>
                </a:lnTo>
                <a:lnTo>
                  <a:pt x="3705" y="14283"/>
                </a:lnTo>
                <a:lnTo>
                  <a:pt x="3392" y="14082"/>
                </a:lnTo>
                <a:lnTo>
                  <a:pt x="3091" y="13868"/>
                </a:lnTo>
                <a:lnTo>
                  <a:pt x="2800" y="13640"/>
                </a:lnTo>
                <a:lnTo>
                  <a:pt x="2521" y="13397"/>
                </a:lnTo>
                <a:lnTo>
                  <a:pt x="2254" y="13142"/>
                </a:lnTo>
                <a:lnTo>
                  <a:pt x="1999" y="12875"/>
                </a:lnTo>
                <a:lnTo>
                  <a:pt x="1757" y="12595"/>
                </a:lnTo>
                <a:lnTo>
                  <a:pt x="1528" y="12305"/>
                </a:lnTo>
                <a:lnTo>
                  <a:pt x="1315" y="12002"/>
                </a:lnTo>
                <a:lnTo>
                  <a:pt x="1113" y="11691"/>
                </a:lnTo>
                <a:lnTo>
                  <a:pt x="929" y="11368"/>
                </a:lnTo>
                <a:lnTo>
                  <a:pt x="759" y="11037"/>
                </a:lnTo>
                <a:lnTo>
                  <a:pt x="605" y="10695"/>
                </a:lnTo>
                <a:lnTo>
                  <a:pt x="466" y="10346"/>
                </a:lnTo>
                <a:lnTo>
                  <a:pt x="346" y="9988"/>
                </a:lnTo>
                <a:lnTo>
                  <a:pt x="243" y="9622"/>
                </a:lnTo>
                <a:lnTo>
                  <a:pt x="156" y="9250"/>
                </a:lnTo>
                <a:lnTo>
                  <a:pt x="89" y="8871"/>
                </a:lnTo>
                <a:lnTo>
                  <a:pt x="40" y="8486"/>
                </a:lnTo>
                <a:lnTo>
                  <a:pt x="11" y="8095"/>
                </a:lnTo>
                <a:lnTo>
                  <a:pt x="0" y="7698"/>
                </a:lnTo>
                <a:lnTo>
                  <a:pt x="11" y="7302"/>
                </a:lnTo>
                <a:lnTo>
                  <a:pt x="40" y="6912"/>
                </a:lnTo>
                <a:lnTo>
                  <a:pt x="89" y="6526"/>
                </a:lnTo>
                <a:lnTo>
                  <a:pt x="156" y="6148"/>
                </a:lnTo>
                <a:lnTo>
                  <a:pt x="243" y="5776"/>
                </a:lnTo>
                <a:lnTo>
                  <a:pt x="346" y="5410"/>
                </a:lnTo>
                <a:lnTo>
                  <a:pt x="466" y="5052"/>
                </a:lnTo>
                <a:lnTo>
                  <a:pt x="605" y="4703"/>
                </a:lnTo>
                <a:lnTo>
                  <a:pt x="759" y="4361"/>
                </a:lnTo>
                <a:lnTo>
                  <a:pt x="929" y="4029"/>
                </a:lnTo>
                <a:lnTo>
                  <a:pt x="1113" y="3707"/>
                </a:lnTo>
                <a:lnTo>
                  <a:pt x="1315" y="3394"/>
                </a:lnTo>
                <a:lnTo>
                  <a:pt x="1528" y="3093"/>
                </a:lnTo>
                <a:lnTo>
                  <a:pt x="1757" y="2803"/>
                </a:lnTo>
                <a:lnTo>
                  <a:pt x="1999" y="2523"/>
                </a:lnTo>
                <a:lnTo>
                  <a:pt x="2254" y="2255"/>
                </a:lnTo>
                <a:lnTo>
                  <a:pt x="2521" y="2001"/>
                </a:lnTo>
                <a:lnTo>
                  <a:pt x="2800" y="1758"/>
                </a:lnTo>
                <a:lnTo>
                  <a:pt x="3091" y="1529"/>
                </a:lnTo>
                <a:lnTo>
                  <a:pt x="3392" y="1316"/>
                </a:lnTo>
                <a:lnTo>
                  <a:pt x="3705" y="1115"/>
                </a:lnTo>
                <a:lnTo>
                  <a:pt x="4026" y="930"/>
                </a:lnTo>
                <a:lnTo>
                  <a:pt x="4358" y="759"/>
                </a:lnTo>
                <a:lnTo>
                  <a:pt x="4700" y="606"/>
                </a:lnTo>
                <a:lnTo>
                  <a:pt x="5049" y="468"/>
                </a:lnTo>
                <a:lnTo>
                  <a:pt x="5406" y="346"/>
                </a:lnTo>
                <a:lnTo>
                  <a:pt x="5771" y="243"/>
                </a:lnTo>
                <a:lnTo>
                  <a:pt x="6144" y="156"/>
                </a:lnTo>
                <a:lnTo>
                  <a:pt x="6522" y="89"/>
                </a:lnTo>
                <a:lnTo>
                  <a:pt x="6908" y="40"/>
                </a:lnTo>
                <a:lnTo>
                  <a:pt x="7298" y="11"/>
                </a:lnTo>
                <a:lnTo>
                  <a:pt x="7693" y="0"/>
                </a:lnTo>
                <a:close/>
              </a:path>
            </a:pathLst>
          </a:custGeom>
          <a:solidFill>
            <a:schemeClr val="tx1">
              <a:alpha val="12000"/>
            </a:schemeClr>
          </a:solidFill>
          <a:ln>
            <a:noFill/>
          </a:ln>
        </p:spPr>
        <p:txBody>
          <a:bodyPr vert="horz" wrap="square" lIns="91440" tIns="45720" rIns="91440" bIns="45720" numCol="1" anchor="t" anchorCtr="0" compatLnSpc="1">
            <a:prstTxWarp prst="textNoShape">
              <a:avLst/>
            </a:prstTxWarp>
          </a:bodyPr>
          <a:lstStyle>
            <a:lvl1pPr>
              <a:defRPr sz="100"/>
            </a:lvl1pPr>
          </a:lstStyle>
          <a:p>
            <a:r>
              <a:rPr lang="en-US"/>
              <a:t>Click icon to add picture</a:t>
            </a:r>
            <a:endParaRPr lang="ru-RU"/>
          </a:p>
        </p:txBody>
      </p:sp>
      <p:pic>
        <p:nvPicPr>
          <p:cNvPr id="20" name="Picture 19">
            <a:extLst>
              <a:ext uri="{FF2B5EF4-FFF2-40B4-BE49-F238E27FC236}">
                <a16:creationId xmlns:a16="http://schemas.microsoft.com/office/drawing/2014/main" id="{EC942DA5-6EBB-C74E-9483-8F88904C4C94}"/>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461901" y="5021829"/>
            <a:ext cx="754778" cy="228921"/>
          </a:xfrm>
          <a:prstGeom prst="rect">
            <a:avLst/>
          </a:prstGeom>
        </p:spPr>
      </p:pic>
      <p:sp>
        <p:nvSpPr>
          <p:cNvPr id="46" name="Text Placeholder 2">
            <a:extLst>
              <a:ext uri="{FF2B5EF4-FFF2-40B4-BE49-F238E27FC236}">
                <a16:creationId xmlns:a16="http://schemas.microsoft.com/office/drawing/2014/main" id="{D3FBCA49-9FDF-094B-ABC4-CC0B375CCEE0}"/>
              </a:ext>
            </a:extLst>
          </p:cNvPr>
          <p:cNvSpPr>
            <a:spLocks noGrp="1"/>
          </p:cNvSpPr>
          <p:nvPr>
            <p:ph type="body" sz="quarter" idx="29"/>
          </p:nvPr>
        </p:nvSpPr>
        <p:spPr>
          <a:xfrm>
            <a:off x="500276" y="2556762"/>
            <a:ext cx="2563559" cy="2216851"/>
          </a:xfrm>
        </p:spPr>
        <p:txBody>
          <a:bodyPr lIns="0">
            <a:normAutofit/>
          </a:bodyPr>
          <a:lstStyle>
            <a:lvl1pPr marL="0" indent="0">
              <a:buNone/>
              <a:defRPr sz="1050">
                <a:solidFill>
                  <a:schemeClr val="tx2"/>
                </a:solidFill>
              </a:defRPr>
            </a:lvl1pPr>
            <a:lvl2pPr>
              <a:defRPr sz="1050">
                <a:solidFill>
                  <a:schemeClr val="tx2"/>
                </a:solidFill>
              </a:defRPr>
            </a:lvl2pPr>
            <a:lvl3pPr>
              <a:defRPr sz="1050">
                <a:solidFill>
                  <a:schemeClr val="tx2"/>
                </a:solidFill>
              </a:defRPr>
            </a:lvl3pPr>
            <a:lvl4pPr>
              <a:defRPr sz="1050">
                <a:solidFill>
                  <a:schemeClr val="tx2"/>
                </a:solidFill>
              </a:defRPr>
            </a:lvl4pPr>
            <a:lvl5pPr>
              <a:defRPr sz="105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a:extLst>
              <a:ext uri="{FF2B5EF4-FFF2-40B4-BE49-F238E27FC236}">
                <a16:creationId xmlns:a16="http://schemas.microsoft.com/office/drawing/2014/main" id="{56256360-0076-7249-8D16-3B36E7024DED}"/>
              </a:ext>
            </a:extLst>
          </p:cNvPr>
          <p:cNvSpPr>
            <a:spLocks noGrp="1"/>
          </p:cNvSpPr>
          <p:nvPr>
            <p:ph type="body" sz="quarter" idx="30" hasCustomPrompt="1"/>
          </p:nvPr>
        </p:nvSpPr>
        <p:spPr>
          <a:xfrm>
            <a:off x="500063" y="1964815"/>
            <a:ext cx="2563772" cy="485397"/>
          </a:xfrm>
        </p:spPr>
        <p:txBody>
          <a:bodyPr lIns="0" anchor="t">
            <a:normAutofit/>
          </a:bodyPr>
          <a:lstStyle>
            <a:lvl1pPr marL="0" indent="0">
              <a:lnSpc>
                <a:spcPct val="100000"/>
              </a:lnSpc>
              <a:buNone/>
              <a:defRPr sz="1050" b="0" i="0" cap="all" spc="100" baseline="0">
                <a:solidFill>
                  <a:srgbClr val="333333"/>
                </a:solidFill>
                <a:latin typeface="+mj-lt"/>
              </a:defRPr>
            </a:lvl1pPr>
            <a:lvl2pPr marL="342900" indent="0">
              <a:buNone/>
              <a:defRPr b="1">
                <a:solidFill>
                  <a:schemeClr val="accent1"/>
                </a:solidFill>
              </a:defRPr>
            </a:lvl2pPr>
            <a:lvl3pPr marL="685800" indent="0">
              <a:buNone/>
              <a:defRPr b="1">
                <a:solidFill>
                  <a:schemeClr val="accent1"/>
                </a:solidFill>
              </a:defRPr>
            </a:lvl3pPr>
            <a:lvl4pPr marL="1028700" indent="0">
              <a:buNone/>
              <a:defRPr b="1">
                <a:solidFill>
                  <a:schemeClr val="accent1"/>
                </a:solidFill>
              </a:defRPr>
            </a:lvl4pPr>
            <a:lvl5pPr marL="1371600" indent="0">
              <a:buNone/>
              <a:defRPr b="1">
                <a:solidFill>
                  <a:schemeClr val="accent1"/>
                </a:solidFill>
              </a:defRPr>
            </a:lvl5pPr>
          </a:lstStyle>
          <a:p>
            <a:pPr lvl="0"/>
            <a:r>
              <a:rPr lang="en-GB" dirty="0"/>
              <a:t>HEADING FRANKLIN GOTHIC MEDIUM 10.5PT 80% BLACK</a:t>
            </a:r>
          </a:p>
        </p:txBody>
      </p:sp>
      <p:sp>
        <p:nvSpPr>
          <p:cNvPr id="53" name="Text Placeholder 2">
            <a:extLst>
              <a:ext uri="{FF2B5EF4-FFF2-40B4-BE49-F238E27FC236}">
                <a16:creationId xmlns:a16="http://schemas.microsoft.com/office/drawing/2014/main" id="{389B004C-7E58-0A49-BE47-FAF02C4F1A5E}"/>
              </a:ext>
            </a:extLst>
          </p:cNvPr>
          <p:cNvSpPr>
            <a:spLocks noGrp="1"/>
          </p:cNvSpPr>
          <p:nvPr>
            <p:ph type="body" sz="quarter" idx="31"/>
          </p:nvPr>
        </p:nvSpPr>
        <p:spPr>
          <a:xfrm>
            <a:off x="6112660" y="2556762"/>
            <a:ext cx="2563559" cy="2216851"/>
          </a:xfrm>
        </p:spPr>
        <p:txBody>
          <a:bodyPr lIns="0">
            <a:normAutofit/>
          </a:bodyPr>
          <a:lstStyle>
            <a:lvl1pPr marL="0" indent="0">
              <a:buNone/>
              <a:defRPr sz="1050">
                <a:solidFill>
                  <a:schemeClr val="tx2"/>
                </a:solidFill>
              </a:defRPr>
            </a:lvl1pPr>
            <a:lvl2pPr>
              <a:defRPr sz="1050">
                <a:solidFill>
                  <a:schemeClr val="tx2"/>
                </a:solidFill>
              </a:defRPr>
            </a:lvl2pPr>
            <a:lvl3pPr>
              <a:defRPr sz="1050">
                <a:solidFill>
                  <a:schemeClr val="tx2"/>
                </a:solidFill>
              </a:defRPr>
            </a:lvl3pPr>
            <a:lvl4pPr>
              <a:defRPr sz="1050">
                <a:solidFill>
                  <a:schemeClr val="tx2"/>
                </a:solidFill>
              </a:defRPr>
            </a:lvl4pPr>
            <a:lvl5pPr>
              <a:defRPr sz="105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4" name="Text Placeholder 4">
            <a:extLst>
              <a:ext uri="{FF2B5EF4-FFF2-40B4-BE49-F238E27FC236}">
                <a16:creationId xmlns:a16="http://schemas.microsoft.com/office/drawing/2014/main" id="{132677BE-2ED2-9941-BCF6-19FE0A8326C6}"/>
              </a:ext>
            </a:extLst>
          </p:cNvPr>
          <p:cNvSpPr>
            <a:spLocks noGrp="1"/>
          </p:cNvSpPr>
          <p:nvPr>
            <p:ph type="body" sz="quarter" idx="32" hasCustomPrompt="1"/>
          </p:nvPr>
        </p:nvSpPr>
        <p:spPr>
          <a:xfrm>
            <a:off x="6112447" y="1964815"/>
            <a:ext cx="2563772" cy="485397"/>
          </a:xfrm>
        </p:spPr>
        <p:txBody>
          <a:bodyPr lIns="0" anchor="t">
            <a:normAutofit/>
          </a:bodyPr>
          <a:lstStyle>
            <a:lvl1pPr marL="0" indent="0">
              <a:lnSpc>
                <a:spcPct val="100000"/>
              </a:lnSpc>
              <a:buNone/>
              <a:defRPr sz="1050" b="0" i="0" cap="all" spc="100" baseline="0">
                <a:solidFill>
                  <a:srgbClr val="333333"/>
                </a:solidFill>
                <a:latin typeface="+mj-lt"/>
              </a:defRPr>
            </a:lvl1pPr>
            <a:lvl2pPr marL="342900" indent="0">
              <a:buNone/>
              <a:defRPr b="1">
                <a:solidFill>
                  <a:schemeClr val="accent1"/>
                </a:solidFill>
              </a:defRPr>
            </a:lvl2pPr>
            <a:lvl3pPr marL="685800" indent="0">
              <a:buNone/>
              <a:defRPr b="1">
                <a:solidFill>
                  <a:schemeClr val="accent1"/>
                </a:solidFill>
              </a:defRPr>
            </a:lvl3pPr>
            <a:lvl4pPr marL="1028700" indent="0">
              <a:buNone/>
              <a:defRPr b="1">
                <a:solidFill>
                  <a:schemeClr val="accent1"/>
                </a:solidFill>
              </a:defRPr>
            </a:lvl4pPr>
            <a:lvl5pPr marL="1371600" indent="0">
              <a:buNone/>
              <a:defRPr b="1">
                <a:solidFill>
                  <a:schemeClr val="accent1"/>
                </a:solidFill>
              </a:defRPr>
            </a:lvl5pPr>
          </a:lstStyle>
          <a:p>
            <a:pPr lvl="0"/>
            <a:r>
              <a:rPr lang="en-GB" dirty="0"/>
              <a:t>HEADING FRANKLIN GOTHIC MEDIUM 10.5PT 80% BLACK</a:t>
            </a:r>
          </a:p>
        </p:txBody>
      </p:sp>
      <p:sp>
        <p:nvSpPr>
          <p:cNvPr id="55" name="Text Placeholder 2">
            <a:extLst>
              <a:ext uri="{FF2B5EF4-FFF2-40B4-BE49-F238E27FC236}">
                <a16:creationId xmlns:a16="http://schemas.microsoft.com/office/drawing/2014/main" id="{E570A55C-AB35-1945-B49E-8714A8842034}"/>
              </a:ext>
            </a:extLst>
          </p:cNvPr>
          <p:cNvSpPr>
            <a:spLocks noGrp="1"/>
          </p:cNvSpPr>
          <p:nvPr>
            <p:ph type="body" sz="quarter" idx="33"/>
          </p:nvPr>
        </p:nvSpPr>
        <p:spPr>
          <a:xfrm>
            <a:off x="3314728" y="2556762"/>
            <a:ext cx="2563559" cy="2216851"/>
          </a:xfrm>
        </p:spPr>
        <p:txBody>
          <a:bodyPr lIns="0">
            <a:normAutofit/>
          </a:bodyPr>
          <a:lstStyle>
            <a:lvl1pPr marL="0" indent="0">
              <a:buNone/>
              <a:defRPr sz="1050">
                <a:solidFill>
                  <a:schemeClr val="tx2"/>
                </a:solidFill>
              </a:defRPr>
            </a:lvl1pPr>
            <a:lvl2pPr>
              <a:defRPr sz="1050">
                <a:solidFill>
                  <a:schemeClr val="tx2"/>
                </a:solidFill>
              </a:defRPr>
            </a:lvl2pPr>
            <a:lvl3pPr>
              <a:defRPr sz="1050">
                <a:solidFill>
                  <a:schemeClr val="tx2"/>
                </a:solidFill>
              </a:defRPr>
            </a:lvl3pPr>
            <a:lvl4pPr>
              <a:defRPr sz="1050">
                <a:solidFill>
                  <a:schemeClr val="tx2"/>
                </a:solidFill>
              </a:defRPr>
            </a:lvl4pPr>
            <a:lvl5pPr>
              <a:defRPr sz="105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6" name="Text Placeholder 4">
            <a:extLst>
              <a:ext uri="{FF2B5EF4-FFF2-40B4-BE49-F238E27FC236}">
                <a16:creationId xmlns:a16="http://schemas.microsoft.com/office/drawing/2014/main" id="{65B40F3B-9DF8-7D43-8569-1F1E415E496B}"/>
              </a:ext>
            </a:extLst>
          </p:cNvPr>
          <p:cNvSpPr>
            <a:spLocks noGrp="1"/>
          </p:cNvSpPr>
          <p:nvPr>
            <p:ph type="body" sz="quarter" idx="34" hasCustomPrompt="1"/>
          </p:nvPr>
        </p:nvSpPr>
        <p:spPr>
          <a:xfrm>
            <a:off x="3314515" y="1964815"/>
            <a:ext cx="2563772" cy="485397"/>
          </a:xfrm>
        </p:spPr>
        <p:txBody>
          <a:bodyPr lIns="0" anchor="t">
            <a:normAutofit/>
          </a:bodyPr>
          <a:lstStyle>
            <a:lvl1pPr marL="0" indent="0">
              <a:lnSpc>
                <a:spcPct val="100000"/>
              </a:lnSpc>
              <a:buNone/>
              <a:defRPr sz="1050" b="0" i="0" cap="all" spc="100" baseline="0">
                <a:solidFill>
                  <a:srgbClr val="333333"/>
                </a:solidFill>
                <a:latin typeface="+mj-lt"/>
              </a:defRPr>
            </a:lvl1pPr>
            <a:lvl2pPr marL="342900" indent="0">
              <a:buNone/>
              <a:defRPr b="1">
                <a:solidFill>
                  <a:schemeClr val="accent1"/>
                </a:solidFill>
              </a:defRPr>
            </a:lvl2pPr>
            <a:lvl3pPr marL="685800" indent="0">
              <a:buNone/>
              <a:defRPr b="1">
                <a:solidFill>
                  <a:schemeClr val="accent1"/>
                </a:solidFill>
              </a:defRPr>
            </a:lvl3pPr>
            <a:lvl4pPr marL="1028700" indent="0">
              <a:buNone/>
              <a:defRPr b="1">
                <a:solidFill>
                  <a:schemeClr val="accent1"/>
                </a:solidFill>
              </a:defRPr>
            </a:lvl4pPr>
            <a:lvl5pPr marL="1371600" indent="0">
              <a:buNone/>
              <a:defRPr b="1">
                <a:solidFill>
                  <a:schemeClr val="accent1"/>
                </a:solidFill>
              </a:defRPr>
            </a:lvl5pPr>
          </a:lstStyle>
          <a:p>
            <a:pPr lvl="0"/>
            <a:r>
              <a:rPr lang="en-GB" dirty="0"/>
              <a:t>HEADING FRANKLIN GOTHIC MEDIUM 10.5PT 80% BLACK</a:t>
            </a:r>
          </a:p>
        </p:txBody>
      </p:sp>
      <p:sp>
        <p:nvSpPr>
          <p:cNvPr id="25" name="Text Placeholder 2">
            <a:extLst>
              <a:ext uri="{FF2B5EF4-FFF2-40B4-BE49-F238E27FC236}">
                <a16:creationId xmlns:a16="http://schemas.microsoft.com/office/drawing/2014/main" id="{806A9486-7FC5-D946-8456-E7DE17839CD6}"/>
              </a:ext>
            </a:extLst>
          </p:cNvPr>
          <p:cNvSpPr>
            <a:spLocks noGrp="1"/>
          </p:cNvSpPr>
          <p:nvPr>
            <p:ph type="body" sz="quarter" idx="18" hasCustomPrompt="1"/>
          </p:nvPr>
        </p:nvSpPr>
        <p:spPr>
          <a:xfrm>
            <a:off x="2288582" y="396088"/>
            <a:ext cx="6387637" cy="368844"/>
          </a:xfrm>
        </p:spPr>
        <p:txBody>
          <a:bodyPr lIns="0" anchor="t">
            <a:noAutofit/>
          </a:bodyPr>
          <a:lstStyle>
            <a:lvl1pPr algn="l">
              <a:buNone/>
              <a:defRPr sz="3200" b="0" cap="all" spc="0" baseline="0">
                <a:solidFill>
                  <a:schemeClr val="accent1"/>
                </a:solidFill>
                <a:latin typeface="League Gothic" pitchFamily="2" charset="77"/>
              </a:defRPr>
            </a:lvl1pPr>
          </a:lstStyle>
          <a:p>
            <a:pPr lvl="0"/>
            <a:r>
              <a:rPr lang="en-GB" dirty="0"/>
              <a:t>SLIDE TITLE – LEAGUE GOTHIC 32PT</a:t>
            </a:r>
          </a:p>
        </p:txBody>
      </p:sp>
      <p:sp>
        <p:nvSpPr>
          <p:cNvPr id="27" name="Text Placeholder 13">
            <a:extLst>
              <a:ext uri="{FF2B5EF4-FFF2-40B4-BE49-F238E27FC236}">
                <a16:creationId xmlns:a16="http://schemas.microsoft.com/office/drawing/2014/main" id="{80523B81-7754-F74A-BAFF-235C6F6CDC0F}"/>
              </a:ext>
            </a:extLst>
          </p:cNvPr>
          <p:cNvSpPr>
            <a:spLocks noGrp="1"/>
          </p:cNvSpPr>
          <p:nvPr>
            <p:ph type="body" sz="quarter" idx="23" hasCustomPrompt="1"/>
          </p:nvPr>
        </p:nvSpPr>
        <p:spPr>
          <a:xfrm>
            <a:off x="2288344" y="841643"/>
            <a:ext cx="6387638" cy="297739"/>
          </a:xfrm>
        </p:spPr>
        <p:txBody>
          <a:bodyPr lIns="0" tIns="46800" anchor="t">
            <a:noAutofit/>
          </a:bodyPr>
          <a:lstStyle>
            <a:lvl1pPr marL="0" indent="0" algn="l">
              <a:lnSpc>
                <a:spcPct val="100000"/>
              </a:lnSpc>
              <a:spcBef>
                <a:spcPts val="0"/>
              </a:spcBef>
              <a:buNone/>
              <a:defRPr sz="1000" cap="all" baseline="0">
                <a:solidFill>
                  <a:schemeClr val="tx2"/>
                </a:solidFill>
              </a:defRPr>
            </a:lvl1pPr>
          </a:lstStyle>
          <a:p>
            <a:r>
              <a:rPr lang="en-ZA" dirty="0"/>
              <a:t>DESCRIPTOR TEXT FRANKLIN GOTHIC BOOK 9PT NATIVE. LOREM IPSUM DOLOR SIT AMET</a:t>
            </a:r>
            <a:endParaRPr lang="en-GB" dirty="0"/>
          </a:p>
        </p:txBody>
      </p:sp>
    </p:spTree>
    <p:extLst>
      <p:ext uri="{BB962C8B-B14F-4D97-AF65-F5344CB8AC3E}">
        <p14:creationId xmlns:p14="http://schemas.microsoft.com/office/powerpoint/2010/main" val="3998732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ront Cov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347E13B-2F91-8846-A5FC-B04ADFF57FCE}"/>
              </a:ext>
            </a:extLst>
          </p:cNvPr>
          <p:cNvPicPr>
            <a:picLocks noChangeAspect="1"/>
          </p:cNvPicPr>
          <p:nvPr userDrawn="1"/>
        </p:nvPicPr>
        <p:blipFill>
          <a:blip r:embed="rId2">
            <a:extLst>
              <a:ext uri="{28A0092B-C50C-407E-A947-70E740481C1C}">
                <a14:useLocalDpi xmlns:a14="http://schemas.microsoft.com/office/drawing/2010/main" val="0"/>
              </a:ext>
            </a:extLst>
          </a:blip>
          <a:srcRect l="287" r="287"/>
          <a:stretch/>
        </p:blipFill>
        <p:spPr>
          <a:xfrm>
            <a:off x="0" y="-28576"/>
            <a:ext cx="9144000" cy="5746750"/>
          </a:xfrm>
          <a:prstGeom prst="rect">
            <a:avLst/>
          </a:prstGeom>
        </p:spPr>
      </p:pic>
      <p:pic>
        <p:nvPicPr>
          <p:cNvPr id="10" name="Picture 8">
            <a:extLst>
              <a:ext uri="{FF2B5EF4-FFF2-40B4-BE49-F238E27FC236}">
                <a16:creationId xmlns:a16="http://schemas.microsoft.com/office/drawing/2014/main" id="{3DD14C73-41F8-724B-B994-F1BF3768E5B5}"/>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2459304" y="1936027"/>
            <a:ext cx="4225393" cy="1842947"/>
          </a:xfrm>
          <a:prstGeom prst="rect">
            <a:avLst/>
          </a:prstGeom>
        </p:spPr>
      </p:pic>
    </p:spTree>
    <p:extLst>
      <p:ext uri="{BB962C8B-B14F-4D97-AF65-F5344CB8AC3E}">
        <p14:creationId xmlns:p14="http://schemas.microsoft.com/office/powerpoint/2010/main" val="3760275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05EB8"/>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C2DE3D-7AD5-4043-91F1-65B1080297D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9144000" cy="5715000"/>
          </a:xfrm>
          <a:prstGeom prst="rect">
            <a:avLst/>
          </a:prstGeom>
        </p:spPr>
      </p:pic>
      <p:sp>
        <p:nvSpPr>
          <p:cNvPr id="12" name="Title 1">
            <a:extLst>
              <a:ext uri="{FF2B5EF4-FFF2-40B4-BE49-F238E27FC236}">
                <a16:creationId xmlns:a16="http://schemas.microsoft.com/office/drawing/2014/main" id="{92A52458-D400-9948-9D59-E5FA43B1E50C}"/>
              </a:ext>
            </a:extLst>
          </p:cNvPr>
          <p:cNvSpPr>
            <a:spLocks noGrp="1"/>
          </p:cNvSpPr>
          <p:nvPr>
            <p:ph type="title" hasCustomPrompt="1"/>
          </p:nvPr>
        </p:nvSpPr>
        <p:spPr>
          <a:xfrm>
            <a:off x="467781" y="1930211"/>
            <a:ext cx="7992597" cy="1501612"/>
          </a:xfrm>
        </p:spPr>
        <p:txBody>
          <a:bodyPr lIns="0" anchor="t">
            <a:noAutofit/>
          </a:bodyPr>
          <a:lstStyle>
            <a:lvl1pPr algn="l">
              <a:lnSpc>
                <a:spcPct val="80000"/>
              </a:lnSpc>
              <a:defRPr sz="6500" b="0" i="0" cap="all" spc="0" baseline="0">
                <a:solidFill>
                  <a:schemeClr val="bg1"/>
                </a:solidFill>
                <a:latin typeface="League Gothic" pitchFamily="2" charset="77"/>
              </a:defRPr>
            </a:lvl1pPr>
          </a:lstStyle>
          <a:p>
            <a:r>
              <a:rPr lang="en-US" dirty="0"/>
              <a:t>PRESENTATION TITLE </a:t>
            </a:r>
            <a:br>
              <a:rPr lang="en-US" dirty="0"/>
            </a:br>
            <a:r>
              <a:rPr lang="en-US" dirty="0"/>
              <a:t>LEAGUE GOTHIC 65PT</a:t>
            </a:r>
            <a:endParaRPr lang="en-GB" dirty="0"/>
          </a:p>
        </p:txBody>
      </p:sp>
      <p:sp>
        <p:nvSpPr>
          <p:cNvPr id="13" name="Text Placeholder 5">
            <a:extLst>
              <a:ext uri="{FF2B5EF4-FFF2-40B4-BE49-F238E27FC236}">
                <a16:creationId xmlns:a16="http://schemas.microsoft.com/office/drawing/2014/main" id="{434D64D7-F198-8A4C-A7D9-D44B810DA4B7}"/>
              </a:ext>
            </a:extLst>
          </p:cNvPr>
          <p:cNvSpPr>
            <a:spLocks noGrp="1"/>
          </p:cNvSpPr>
          <p:nvPr>
            <p:ph type="body" sz="quarter" idx="17" hasCustomPrompt="1"/>
          </p:nvPr>
        </p:nvSpPr>
        <p:spPr>
          <a:xfrm>
            <a:off x="467781" y="5086284"/>
            <a:ext cx="5879528" cy="366042"/>
          </a:xfrm>
        </p:spPr>
        <p:txBody>
          <a:bodyPr lIns="0">
            <a:normAutofit/>
          </a:bodyPr>
          <a:lstStyle>
            <a:lvl1pPr marL="0" indent="0" algn="l">
              <a:buNone/>
              <a:defRPr sz="1050" b="0" i="0" spc="0">
                <a:solidFill>
                  <a:schemeClr val="bg1"/>
                </a:solidFill>
                <a:latin typeface="+mn-lt"/>
                <a:cs typeface="Arial" panose="020B0604020202020204" pitchFamily="34" charset="0"/>
              </a:defRPr>
            </a:lvl1pPr>
          </a:lstStyle>
          <a:p>
            <a:pPr lvl="0"/>
            <a:r>
              <a:rPr lang="en-US" dirty="0"/>
              <a:t>January 2021 | Version 1.0. |  Author Name Surname – Franklin Gothic 10.5pt</a:t>
            </a:r>
          </a:p>
        </p:txBody>
      </p:sp>
      <p:pic>
        <p:nvPicPr>
          <p:cNvPr id="9" name="Picture 8">
            <a:extLst>
              <a:ext uri="{FF2B5EF4-FFF2-40B4-BE49-F238E27FC236}">
                <a16:creationId xmlns:a16="http://schemas.microsoft.com/office/drawing/2014/main" id="{C464799C-4DC5-0D4D-A829-C5270CE727F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397604"/>
            <a:ext cx="1040502" cy="318009"/>
          </a:xfrm>
          <a:prstGeom prst="rect">
            <a:avLst/>
          </a:prstGeom>
        </p:spPr>
      </p:pic>
    </p:spTree>
    <p:extLst>
      <p:ext uri="{BB962C8B-B14F-4D97-AF65-F5344CB8AC3E}">
        <p14:creationId xmlns:p14="http://schemas.microsoft.com/office/powerpoint/2010/main" val="199903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ngle Column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C8A50318-94E3-F945-B5D4-49024D0D884C}"/>
              </a:ext>
            </a:extLst>
          </p:cNvPr>
          <p:cNvSpPr>
            <a:spLocks noGrp="1"/>
          </p:cNvSpPr>
          <p:nvPr>
            <p:ph sz="quarter" idx="19" hasCustomPrompt="1"/>
          </p:nvPr>
        </p:nvSpPr>
        <p:spPr>
          <a:xfrm>
            <a:off x="461901" y="1680098"/>
            <a:ext cx="8208438" cy="3094220"/>
          </a:xfrm>
        </p:spPr>
        <p:txBody>
          <a:bodyPr lIns="0" anchor="t">
            <a:normAutofit/>
          </a:bodyPr>
          <a:lstStyle>
            <a:lvl1pPr marL="0" indent="0">
              <a:lnSpc>
                <a:spcPct val="120000"/>
              </a:lnSpc>
              <a:buNone/>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0" name="Picture 9">
            <a:extLst>
              <a:ext uri="{FF2B5EF4-FFF2-40B4-BE49-F238E27FC236}">
                <a16:creationId xmlns:a16="http://schemas.microsoft.com/office/drawing/2014/main" id="{F3740917-C869-A248-B5CB-2DEF7ED0EA71}"/>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6" name="Text Placeholder 2">
            <a:extLst>
              <a:ext uri="{FF2B5EF4-FFF2-40B4-BE49-F238E27FC236}">
                <a16:creationId xmlns:a16="http://schemas.microsoft.com/office/drawing/2014/main" id="{C17CCA1A-32F3-1240-AFD6-5419847B1304}"/>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7" name="Text Placeholder 13">
            <a:extLst>
              <a:ext uri="{FF2B5EF4-FFF2-40B4-BE49-F238E27FC236}">
                <a16:creationId xmlns:a16="http://schemas.microsoft.com/office/drawing/2014/main" id="{D9D71498-15FF-7842-B0B2-8A52F720D45A}"/>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13304875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slideLayout" Target="../slideLayouts/slideLayout24.xml"/><Relationship Id="rId26" Type="http://schemas.openxmlformats.org/officeDocument/2006/relationships/slideLayout" Target="../slideLayouts/slideLayout32.xml"/><Relationship Id="rId3" Type="http://schemas.openxmlformats.org/officeDocument/2006/relationships/slideLayout" Target="../slideLayouts/slideLayout9.xml"/><Relationship Id="rId21" Type="http://schemas.openxmlformats.org/officeDocument/2006/relationships/slideLayout" Target="../slideLayouts/slideLayout27.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5" Type="http://schemas.openxmlformats.org/officeDocument/2006/relationships/slideLayout" Target="../slideLayouts/slideLayout31.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0" Type="http://schemas.openxmlformats.org/officeDocument/2006/relationships/slideLayout" Target="../slideLayouts/slideLayout26.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24" Type="http://schemas.openxmlformats.org/officeDocument/2006/relationships/slideLayout" Target="../slideLayouts/slideLayout30.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23" Type="http://schemas.openxmlformats.org/officeDocument/2006/relationships/slideLayout" Target="../slideLayouts/slideLayout29.xml"/><Relationship Id="rId10" Type="http://schemas.openxmlformats.org/officeDocument/2006/relationships/slideLayout" Target="../slideLayouts/slideLayout16.xml"/><Relationship Id="rId19" Type="http://schemas.openxmlformats.org/officeDocument/2006/relationships/slideLayout" Target="../slideLayouts/slideLayout25.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 Id="rId22" Type="http://schemas.openxmlformats.org/officeDocument/2006/relationships/slideLayout" Target="../slideLayouts/slideLayout28.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10/15/2021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060421392"/>
      </p:ext>
    </p:extLst>
  </p:cSld>
  <p:clrMap bg1="lt1" tx1="dk1" bg2="lt2" tx2="dk2" accent1="accent1" accent2="accent2" accent3="accent3" accent4="accent4" accent5="accent5" accent6="accent6" hlink="hlink" folHlink="folHlink"/>
  <p:sldLayoutIdLst>
    <p:sldLayoutId id="2147483744" r:id="rId1"/>
    <p:sldLayoutId id="2147483736" r:id="rId2"/>
    <p:sldLayoutId id="2147483750" r:id="rId3"/>
    <p:sldLayoutId id="2147483763" r:id="rId4"/>
    <p:sldLayoutId id="2147483675" r:id="rId5"/>
    <p:sldLayoutId id="2147483670" r:id="rId6"/>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050" kern="1200">
          <a:solidFill>
            <a:schemeClr val="tx2"/>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050" kern="1200">
          <a:solidFill>
            <a:schemeClr val="tx2"/>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050" kern="1200">
          <a:solidFill>
            <a:schemeClr val="tx2"/>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050" kern="1200">
          <a:solidFill>
            <a:schemeClr val="tx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050" kern="1200">
          <a:solidFill>
            <a:schemeClr val="tx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2358272824"/>
      </p:ext>
    </p:extLst>
  </p:cSld>
  <p:clrMap bg1="lt1" tx1="dk1" bg2="lt2" tx2="dk2" accent1="accent1" accent2="accent2" accent3="accent3" accent4="accent4" accent5="accent5" accent6="accent6" hlink="hlink" folHlink="folHlink"/>
  <p:sldLayoutIdLst>
    <p:sldLayoutId id="2147483826" r:id="rId1"/>
    <p:sldLayoutId id="2147483795"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 id="2147483812" r:id="rId17"/>
    <p:sldLayoutId id="2147483813" r:id="rId18"/>
    <p:sldLayoutId id="2147483818" r:id="rId19"/>
    <p:sldLayoutId id="2147483819" r:id="rId20"/>
    <p:sldLayoutId id="2147483820" r:id="rId21"/>
    <p:sldLayoutId id="2147483821" r:id="rId22"/>
    <p:sldLayoutId id="2147483822" r:id="rId23"/>
    <p:sldLayoutId id="2147483823" r:id="rId24"/>
    <p:sldLayoutId id="2147483824" r:id="rId25"/>
    <p:sldLayoutId id="2147483825" r:id="rId26"/>
  </p:sldLayoutIdLst>
  <p:txStyles>
    <p:titleStyle>
      <a:lvl1pPr algn="l" defTabSz="685800" rtl="0" eaLnBrk="1" latinLnBrk="0" hangingPunct="1">
        <a:lnSpc>
          <a:spcPct val="90000"/>
        </a:lnSpc>
        <a:spcBef>
          <a:spcPct val="0"/>
        </a:spcBef>
        <a:buNone/>
        <a:defRPr sz="3300" kern="1200" baseline="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0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050" kern="1200">
          <a:solidFill>
            <a:schemeClr val="bg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050" kern="1200">
          <a:solidFill>
            <a:schemeClr val="bg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050" kern="1200">
          <a:solidFill>
            <a:schemeClr val="bg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05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6DBA7-90B0-B546-B4C7-EF6C559283D1}"/>
              </a:ext>
            </a:extLst>
          </p:cNvPr>
          <p:cNvSpPr>
            <a:spLocks noGrp="1"/>
          </p:cNvSpPr>
          <p:nvPr>
            <p:ph type="title"/>
          </p:nvPr>
        </p:nvSpPr>
        <p:spPr/>
        <p:txBody>
          <a:bodyPr/>
          <a:lstStyle/>
          <a:p>
            <a:r>
              <a:rPr lang="en-US" dirty="0"/>
              <a:t>F1 grand-prix MANAGEMENT</a:t>
            </a:r>
          </a:p>
        </p:txBody>
      </p:sp>
      <p:sp>
        <p:nvSpPr>
          <p:cNvPr id="3" name="Text Placeholder 2">
            <a:extLst>
              <a:ext uri="{FF2B5EF4-FFF2-40B4-BE49-F238E27FC236}">
                <a16:creationId xmlns:a16="http://schemas.microsoft.com/office/drawing/2014/main" id="{5B0A5121-9458-CD47-80E2-FF3C15B54916}"/>
              </a:ext>
            </a:extLst>
          </p:cNvPr>
          <p:cNvSpPr>
            <a:spLocks noGrp="1"/>
          </p:cNvSpPr>
          <p:nvPr>
            <p:ph type="body" sz="quarter" idx="17"/>
          </p:nvPr>
        </p:nvSpPr>
        <p:spPr/>
        <p:txBody>
          <a:bodyPr/>
          <a:lstStyle/>
          <a:p>
            <a:r>
              <a:rPr lang="en-US" dirty="0"/>
              <a:t>October 2021 | Cziszter Eduard</a:t>
            </a:r>
          </a:p>
        </p:txBody>
      </p:sp>
    </p:spTree>
    <p:extLst>
      <p:ext uri="{BB962C8B-B14F-4D97-AF65-F5344CB8AC3E}">
        <p14:creationId xmlns:p14="http://schemas.microsoft.com/office/powerpoint/2010/main" val="3752584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39BAD35-8F4B-F14B-825C-00B5250176B0}"/>
              </a:ext>
            </a:extLst>
          </p:cNvPr>
          <p:cNvSpPr>
            <a:spLocks noGrp="1"/>
          </p:cNvSpPr>
          <p:nvPr>
            <p:ph type="body" sz="quarter" idx="18"/>
          </p:nvPr>
        </p:nvSpPr>
        <p:spPr/>
        <p:txBody>
          <a:bodyPr/>
          <a:lstStyle/>
          <a:p>
            <a:r>
              <a:rPr lang="en-US" dirty="0"/>
              <a:t>Core features</a:t>
            </a:r>
          </a:p>
        </p:txBody>
      </p:sp>
      <p:sp>
        <p:nvSpPr>
          <p:cNvPr id="6" name="Text Placeholder 5">
            <a:extLst>
              <a:ext uri="{FF2B5EF4-FFF2-40B4-BE49-F238E27FC236}">
                <a16:creationId xmlns:a16="http://schemas.microsoft.com/office/drawing/2014/main" id="{96A935B9-E15D-6E46-88F6-AB6342FDE35D}"/>
              </a:ext>
            </a:extLst>
          </p:cNvPr>
          <p:cNvSpPr>
            <a:spLocks noGrp="1"/>
          </p:cNvSpPr>
          <p:nvPr>
            <p:ph type="body" sz="quarter" idx="23"/>
          </p:nvPr>
        </p:nvSpPr>
        <p:spPr/>
        <p:txBody>
          <a:bodyPr/>
          <a:lstStyle/>
          <a:p>
            <a:r>
              <a:rPr lang="en-US" dirty="0"/>
              <a:t>THESE ARE THE MAIN FEATURES OF THE APP</a:t>
            </a:r>
          </a:p>
        </p:txBody>
      </p:sp>
      <p:sp>
        <p:nvSpPr>
          <p:cNvPr id="4" name="Content Placeholder 3">
            <a:extLst>
              <a:ext uri="{FF2B5EF4-FFF2-40B4-BE49-F238E27FC236}">
                <a16:creationId xmlns:a16="http://schemas.microsoft.com/office/drawing/2014/main" id="{09F9E554-BD7D-F04E-BAD8-DA2B47E29C6E}"/>
              </a:ext>
            </a:extLst>
          </p:cNvPr>
          <p:cNvSpPr>
            <a:spLocks noGrp="1"/>
          </p:cNvSpPr>
          <p:nvPr>
            <p:ph sz="quarter" idx="19"/>
          </p:nvPr>
        </p:nvSpPr>
        <p:spPr/>
        <p:txBody>
          <a:bodyPr/>
          <a:lstStyle/>
          <a:p>
            <a:pPr marL="171450" indent="-171450">
              <a:buFont typeface="Arial" panose="020B0604020202020204" pitchFamily="34" charset="0"/>
              <a:buChar char="•"/>
            </a:pPr>
            <a:r>
              <a:rPr lang="en-US" b="1" dirty="0"/>
              <a:t>Team Members Authentication</a:t>
            </a:r>
          </a:p>
          <a:p>
            <a:pPr marL="514350" lvl="1" indent="-171450">
              <a:buFont typeface="Arial" panose="020B0604020202020204" pitchFamily="34" charset="0"/>
              <a:buChar char="•"/>
            </a:pPr>
            <a:r>
              <a:rPr lang="en-US" dirty="0"/>
              <a:t>F1 Team Members such as Drivers or Car Mechanics can sign-up and join their team.</a:t>
            </a:r>
          </a:p>
          <a:p>
            <a:pPr marL="171450" indent="-171450">
              <a:buFont typeface="Arial" panose="020B0604020202020204" pitchFamily="34" charset="0"/>
              <a:buChar char="•"/>
            </a:pPr>
            <a:r>
              <a:rPr lang="en-US" b="1" dirty="0"/>
              <a:t>Grand-Prix Page</a:t>
            </a:r>
          </a:p>
          <a:p>
            <a:pPr marL="514350" lvl="1" indent="-171450">
              <a:buFont typeface="Arial" panose="020B0604020202020204" pitchFamily="34" charset="0"/>
              <a:buChar char="•"/>
            </a:pPr>
            <a:r>
              <a:rPr lang="en-US" dirty="0"/>
              <a:t>See the Grand Prix and Sessions.</a:t>
            </a:r>
          </a:p>
          <a:p>
            <a:pPr marL="171450" indent="-171450">
              <a:buFont typeface="Arial" panose="020B0604020202020204" pitchFamily="34" charset="0"/>
              <a:buChar char="•"/>
            </a:pPr>
            <a:r>
              <a:rPr lang="en-US" b="1" dirty="0"/>
              <a:t>Standings Page</a:t>
            </a:r>
          </a:p>
          <a:p>
            <a:pPr marL="514350" lvl="1" indent="-171450">
              <a:buFont typeface="Arial" panose="020B0604020202020204" pitchFamily="34" charset="0"/>
              <a:buChar char="•"/>
            </a:pPr>
            <a:r>
              <a:rPr lang="en-US" dirty="0"/>
              <a:t>See the Formula 1 standings for the Driver’s and Constructor’s Championships.</a:t>
            </a:r>
          </a:p>
          <a:p>
            <a:pPr marL="171450" indent="-171450">
              <a:buFont typeface="Arial" panose="020B0604020202020204" pitchFamily="34" charset="0"/>
              <a:buChar char="•"/>
            </a:pPr>
            <a:r>
              <a:rPr lang="en-US" b="1" dirty="0"/>
              <a:t>Race-car Page</a:t>
            </a:r>
          </a:p>
          <a:p>
            <a:pPr marL="514350" lvl="1" indent="-171450">
              <a:buFont typeface="Arial" panose="020B0604020202020204" pitchFamily="34" charset="0"/>
              <a:buChar char="•"/>
            </a:pPr>
            <a:r>
              <a:rPr lang="en-US" dirty="0"/>
              <a:t>A page where the cars can be repaired or new parts can be added.</a:t>
            </a:r>
          </a:p>
        </p:txBody>
      </p:sp>
    </p:spTree>
    <p:extLst>
      <p:ext uri="{BB962C8B-B14F-4D97-AF65-F5344CB8AC3E}">
        <p14:creationId xmlns:p14="http://schemas.microsoft.com/office/powerpoint/2010/main" val="1803745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1F42DE-517D-4B63-ABED-44AAB0E57E01}"/>
              </a:ext>
            </a:extLst>
          </p:cNvPr>
          <p:cNvSpPr>
            <a:spLocks noGrp="1"/>
          </p:cNvSpPr>
          <p:nvPr>
            <p:ph type="body" sz="quarter" idx="18"/>
          </p:nvPr>
        </p:nvSpPr>
        <p:spPr/>
        <p:txBody>
          <a:bodyPr/>
          <a:lstStyle/>
          <a:p>
            <a:r>
              <a:rPr lang="en-US" dirty="0"/>
              <a:t>Technology stack</a:t>
            </a:r>
          </a:p>
        </p:txBody>
      </p:sp>
      <p:sp>
        <p:nvSpPr>
          <p:cNvPr id="3" name="Text Placeholder 2">
            <a:extLst>
              <a:ext uri="{FF2B5EF4-FFF2-40B4-BE49-F238E27FC236}">
                <a16:creationId xmlns:a16="http://schemas.microsoft.com/office/drawing/2014/main" id="{866CEFAD-3507-416A-85C2-17DC7B074E1E}"/>
              </a:ext>
            </a:extLst>
          </p:cNvPr>
          <p:cNvSpPr>
            <a:spLocks noGrp="1"/>
          </p:cNvSpPr>
          <p:nvPr>
            <p:ph type="body" sz="quarter" idx="23"/>
          </p:nvPr>
        </p:nvSpPr>
        <p:spPr/>
        <p:txBody>
          <a:bodyPr/>
          <a:lstStyle/>
          <a:p>
            <a:r>
              <a:rPr lang="en-US" dirty="0"/>
              <a:t>THESE ARE THE TECHNOLOGIES USED TO BUILD THE APP</a:t>
            </a:r>
          </a:p>
        </p:txBody>
      </p:sp>
      <p:sp>
        <p:nvSpPr>
          <p:cNvPr id="4" name="Content Placeholder 3">
            <a:extLst>
              <a:ext uri="{FF2B5EF4-FFF2-40B4-BE49-F238E27FC236}">
                <a16:creationId xmlns:a16="http://schemas.microsoft.com/office/drawing/2014/main" id="{162B80D4-1809-4668-A420-44F3CEF8591D}"/>
              </a:ext>
            </a:extLst>
          </p:cNvPr>
          <p:cNvSpPr>
            <a:spLocks noGrp="1"/>
          </p:cNvSpPr>
          <p:nvPr>
            <p:ph sz="quarter" idx="19"/>
          </p:nvPr>
        </p:nvSpPr>
        <p:spPr/>
        <p:txBody>
          <a:bodyPr/>
          <a:lstStyle/>
          <a:p>
            <a:pPr marL="171450" indent="-171450">
              <a:buFont typeface="Arial" panose="020B0604020202020204" pitchFamily="34" charset="0"/>
              <a:buChar char="•"/>
            </a:pPr>
            <a:r>
              <a:rPr lang="en-US" b="1" dirty="0"/>
              <a:t>BACK-END</a:t>
            </a:r>
          </a:p>
          <a:p>
            <a:pPr marL="514350" lvl="1" indent="-171450">
              <a:buFont typeface="Arial" panose="020B0604020202020204" pitchFamily="34" charset="0"/>
              <a:buChar char="•"/>
            </a:pPr>
            <a:r>
              <a:rPr lang="en-US" dirty="0"/>
              <a:t>.NET 5.0</a:t>
            </a:r>
          </a:p>
          <a:p>
            <a:pPr marL="171450" indent="-171450">
              <a:buFont typeface="Arial" panose="020B0604020202020204" pitchFamily="34" charset="0"/>
              <a:buChar char="•"/>
            </a:pPr>
            <a:r>
              <a:rPr lang="en-US" b="1" dirty="0"/>
              <a:t>FRONT-END</a:t>
            </a:r>
          </a:p>
          <a:p>
            <a:pPr marL="514350" lvl="1" indent="-171450">
              <a:buFont typeface="Arial" panose="020B0604020202020204" pitchFamily="34" charset="0"/>
              <a:buChar char="•"/>
            </a:pPr>
            <a:r>
              <a:rPr lang="en-US" dirty="0"/>
              <a:t>Angular</a:t>
            </a:r>
          </a:p>
          <a:p>
            <a:pPr marL="171450" indent="-171450">
              <a:buFont typeface="Arial" panose="020B0604020202020204" pitchFamily="34" charset="0"/>
              <a:buChar char="•"/>
            </a:pPr>
            <a:r>
              <a:rPr lang="en-US" b="1" dirty="0">
                <a:solidFill>
                  <a:srgbClr val="4D5156"/>
                </a:solidFill>
              </a:rPr>
              <a:t>D</a:t>
            </a:r>
            <a:r>
              <a:rPr lang="en-US" b="1" i="0" dirty="0">
                <a:solidFill>
                  <a:srgbClr val="4D5156"/>
                </a:solidFill>
                <a:effectLst/>
              </a:rPr>
              <a:t>atabase </a:t>
            </a:r>
            <a:r>
              <a:rPr lang="en-US" b="1" dirty="0">
                <a:solidFill>
                  <a:srgbClr val="4D5156"/>
                </a:solidFill>
              </a:rPr>
              <a:t>M</a:t>
            </a:r>
            <a:r>
              <a:rPr lang="en-US" b="1" i="0" dirty="0">
                <a:solidFill>
                  <a:srgbClr val="4D5156"/>
                </a:solidFill>
                <a:effectLst/>
              </a:rPr>
              <a:t>anagement </a:t>
            </a:r>
            <a:r>
              <a:rPr lang="en-US" b="1" dirty="0">
                <a:solidFill>
                  <a:srgbClr val="4D5156"/>
                </a:solidFill>
              </a:rPr>
              <a:t>S</a:t>
            </a:r>
            <a:r>
              <a:rPr lang="en-US" b="1" i="0" dirty="0">
                <a:solidFill>
                  <a:srgbClr val="4D5156"/>
                </a:solidFill>
                <a:effectLst/>
              </a:rPr>
              <a:t>ystem</a:t>
            </a:r>
          </a:p>
          <a:p>
            <a:pPr marL="514350" lvl="1" indent="-171450">
              <a:buFont typeface="Arial" panose="020B0604020202020204" pitchFamily="34" charset="0"/>
              <a:buChar char="•"/>
            </a:pPr>
            <a:r>
              <a:rPr lang="en-US" i="0" dirty="0">
                <a:solidFill>
                  <a:srgbClr val="4D5156"/>
                </a:solidFill>
                <a:effectLst/>
              </a:rPr>
              <a:t>Microsoft SQL Server</a:t>
            </a:r>
          </a:p>
        </p:txBody>
      </p:sp>
    </p:spTree>
    <p:extLst>
      <p:ext uri="{BB962C8B-B14F-4D97-AF65-F5344CB8AC3E}">
        <p14:creationId xmlns:p14="http://schemas.microsoft.com/office/powerpoint/2010/main" val="1079775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1235C69-37D1-AA4A-8538-32050AE9CE7F}"/>
              </a:ext>
            </a:extLst>
          </p:cNvPr>
          <p:cNvSpPr>
            <a:spLocks noGrp="1"/>
          </p:cNvSpPr>
          <p:nvPr>
            <p:ph type="body" sz="quarter" idx="18"/>
          </p:nvPr>
        </p:nvSpPr>
        <p:spPr/>
        <p:txBody>
          <a:bodyPr/>
          <a:lstStyle/>
          <a:p>
            <a:r>
              <a:rPr lang="en-US" dirty="0"/>
              <a:t>DISCLAIMER</a:t>
            </a:r>
          </a:p>
        </p:txBody>
      </p:sp>
      <p:sp>
        <p:nvSpPr>
          <p:cNvPr id="2" name="Content Placeholder 1">
            <a:extLst>
              <a:ext uri="{FF2B5EF4-FFF2-40B4-BE49-F238E27FC236}">
                <a16:creationId xmlns:a16="http://schemas.microsoft.com/office/drawing/2014/main" id="{CB06D54C-DCB3-2E4F-B9D4-38EFF116FFDD}"/>
              </a:ext>
            </a:extLst>
          </p:cNvPr>
          <p:cNvSpPr>
            <a:spLocks noGrp="1"/>
          </p:cNvSpPr>
          <p:nvPr>
            <p:ph sz="quarter" idx="19"/>
          </p:nvPr>
        </p:nvSpPr>
        <p:spPr/>
        <p:txBody>
          <a:bodyPr>
            <a:noAutofit/>
          </a:bodyPr>
          <a:lstStyle/>
          <a:p>
            <a:pPr>
              <a:lnSpc>
                <a:spcPct val="110000"/>
              </a:lnSpc>
            </a:pPr>
            <a:r>
              <a:rPr lang="en-GB" sz="850" dirty="0">
                <a:cs typeface="Arial" panose="020B0604020202020204" pitchFamily="34" charset="0"/>
              </a:rPr>
              <a:t>This document has been prepared by </a:t>
            </a:r>
            <a:r>
              <a:rPr lang="en-GB" sz="850" dirty="0" err="1">
                <a:cs typeface="Arial" panose="020B0604020202020204" pitchFamily="34" charset="0"/>
              </a:rPr>
              <a:t>Amdaris</a:t>
            </a:r>
            <a:r>
              <a:rPr lang="en-GB" sz="850" dirty="0">
                <a:cs typeface="Arial" panose="020B0604020202020204" pitchFamily="34" charset="0"/>
              </a:rPr>
              <a:t> for the sole use of the recipient. The information contained in this documentation is proprietary and confidential to </a:t>
            </a:r>
            <a:r>
              <a:rPr lang="en-GB" sz="850" dirty="0" err="1">
                <a:cs typeface="Arial" panose="020B0604020202020204" pitchFamily="34" charset="0"/>
              </a:rPr>
              <a:t>Amdaris</a:t>
            </a:r>
            <a:r>
              <a:rPr lang="en-GB" sz="850" dirty="0">
                <a:cs typeface="Arial" panose="020B0604020202020204" pitchFamily="34" charset="0"/>
              </a:rPr>
              <a:t> and should be kept confidential and not disclosed by the recipient to any other person unless such person has a need to know such information in order to evaluate the contents of this document.</a:t>
            </a:r>
          </a:p>
          <a:p>
            <a:pPr>
              <a:lnSpc>
                <a:spcPct val="110000"/>
              </a:lnSpc>
            </a:pPr>
            <a:r>
              <a:rPr lang="en-GB" sz="850" dirty="0" err="1">
                <a:cs typeface="Arial" panose="020B0604020202020204" pitchFamily="34" charset="0"/>
              </a:rPr>
              <a:t>Amdaris</a:t>
            </a:r>
            <a:r>
              <a:rPr lang="en-GB" sz="850" dirty="0">
                <a:cs typeface="Arial" panose="020B0604020202020204" pitchFamily="34" charset="0"/>
              </a:rPr>
              <a:t> has prepared this document in good faith based on the information made available by the recipient to </a:t>
            </a:r>
            <a:r>
              <a:rPr lang="en-GB" sz="850" dirty="0" err="1">
                <a:cs typeface="Arial" panose="020B0604020202020204" pitchFamily="34" charset="0"/>
              </a:rPr>
              <a:t>Amdaris</a:t>
            </a:r>
            <a:r>
              <a:rPr lang="en-GB" sz="850" dirty="0">
                <a:cs typeface="Arial" panose="020B0604020202020204" pitchFamily="34" charset="0"/>
              </a:rPr>
              <a:t>. </a:t>
            </a:r>
            <a:r>
              <a:rPr lang="en-GB" sz="850" dirty="0" err="1">
                <a:cs typeface="Arial" panose="020B0604020202020204" pitchFamily="34" charset="0"/>
              </a:rPr>
              <a:t>Amdaris</a:t>
            </a:r>
            <a:r>
              <a:rPr lang="en-GB" sz="850" dirty="0">
                <a:cs typeface="Arial" panose="020B0604020202020204" pitchFamily="34" charset="0"/>
              </a:rPr>
              <a:t> reserves the right to make amendments and to correct any errors that are identified. This document is provided to the recipient subject to contract. Nothing in this document or in any related correspondence, discussions or other  materials shall be construed as the basis of any contract or a representation which may be relied upon by the recipient unless agreed by </a:t>
            </a:r>
            <a:r>
              <a:rPr lang="en-GB" sz="850" dirty="0" err="1">
                <a:cs typeface="Arial" panose="020B0604020202020204" pitchFamily="34" charset="0"/>
              </a:rPr>
              <a:t>Amdaris</a:t>
            </a:r>
            <a:r>
              <a:rPr lang="en-GB" sz="850" dirty="0">
                <a:cs typeface="Arial" panose="020B0604020202020204" pitchFamily="34" charset="0"/>
              </a:rPr>
              <a:t> in the context of a legally  binding agreement. No warranty, assurance or undertaking (express or implied) is or will be made, and no responsibility or liability is or will be accepted by </a:t>
            </a:r>
            <a:r>
              <a:rPr lang="en-GB" sz="850" dirty="0" err="1">
                <a:cs typeface="Arial" panose="020B0604020202020204" pitchFamily="34" charset="0"/>
              </a:rPr>
              <a:t>Amdaris</a:t>
            </a:r>
            <a:r>
              <a:rPr lang="en-GB" sz="850" dirty="0">
                <a:cs typeface="Arial" panose="020B0604020202020204" pitchFamily="34" charset="0"/>
              </a:rPr>
              <a:t> or any persons employed or engaged by </a:t>
            </a:r>
            <a:r>
              <a:rPr lang="en-GB" sz="850" dirty="0" err="1">
                <a:cs typeface="Arial" panose="020B0604020202020204" pitchFamily="34" charset="0"/>
              </a:rPr>
              <a:t>Amdaris</a:t>
            </a:r>
            <a:r>
              <a:rPr lang="en-GB" sz="850" dirty="0">
                <a:cs typeface="Arial" panose="020B0604020202020204" pitchFamily="34" charset="0"/>
              </a:rPr>
              <a:t> in relation to the adequacy, accuracy, completeness or reasonableness of the contents of this document, or of any other information (whether written or oral), notice or document supplied or otherwise made available to the receipt and, to the maximum extent permitted by applicable law, all and any such responsibility and liability is expressly disclaimed.</a:t>
            </a:r>
          </a:p>
          <a:p>
            <a:pPr>
              <a:lnSpc>
                <a:spcPct val="110000"/>
              </a:lnSpc>
            </a:pPr>
            <a:r>
              <a:rPr lang="en-GB" sz="850" dirty="0">
                <a:cs typeface="Arial" panose="020B0604020202020204" pitchFamily="34" charset="0"/>
              </a:rPr>
              <a:t>The following notice applies to this document and should be reproduced by the recipient on any copies which have been made in accordance with this notice.</a:t>
            </a:r>
          </a:p>
        </p:txBody>
      </p:sp>
    </p:spTree>
    <p:extLst>
      <p:ext uri="{BB962C8B-B14F-4D97-AF65-F5344CB8AC3E}">
        <p14:creationId xmlns:p14="http://schemas.microsoft.com/office/powerpoint/2010/main" val="2557238161"/>
      </p:ext>
    </p:extLst>
  </p:cSld>
  <p:clrMapOvr>
    <a:masterClrMapping/>
  </p:clrMapOvr>
</p:sld>
</file>

<file path=ppt/theme/theme1.xml><?xml version="1.0" encoding="utf-8"?>
<a:theme xmlns:a="http://schemas.openxmlformats.org/drawingml/2006/main" name="White Slides">
  <a:themeElements>
    <a:clrScheme name="Amdaris Theme 1">
      <a:dk1>
        <a:srgbClr val="000000"/>
      </a:dk1>
      <a:lt1>
        <a:srgbClr val="FFFFFF"/>
      </a:lt1>
      <a:dk2>
        <a:srgbClr val="4C4C4C"/>
      </a:dk2>
      <a:lt2>
        <a:srgbClr val="003366"/>
      </a:lt2>
      <a:accent1>
        <a:srgbClr val="0D5DB8"/>
      </a:accent1>
      <a:accent2>
        <a:srgbClr val="993366"/>
      </a:accent2>
      <a:accent3>
        <a:srgbClr val="663366"/>
      </a:accent3>
      <a:accent4>
        <a:srgbClr val="FF6666"/>
      </a:accent4>
      <a:accent5>
        <a:srgbClr val="FFCC66"/>
      </a:accent5>
      <a:accent6>
        <a:srgbClr val="99FFCC"/>
      </a:accent6>
      <a:hlink>
        <a:srgbClr val="0D5DB8"/>
      </a:hlink>
      <a:folHlink>
        <a:srgbClr val="FF6666"/>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ster Template Feb 2021" id="{6A398B49-8E08-584B-94E9-80485F3F16BC}" vid="{F149A88B-5ED8-6F41-8FD5-FBF104E7EB03}"/>
    </a:ext>
  </a:extLst>
</a:theme>
</file>

<file path=ppt/theme/theme2.xml><?xml version="1.0" encoding="utf-8"?>
<a:theme xmlns:a="http://schemas.openxmlformats.org/drawingml/2006/main" name="Colour Slides">
  <a:themeElements>
    <a:clrScheme name="Amdaris Theme 1">
      <a:dk1>
        <a:srgbClr val="000000"/>
      </a:dk1>
      <a:lt1>
        <a:srgbClr val="FFFFFF"/>
      </a:lt1>
      <a:dk2>
        <a:srgbClr val="4C4C4C"/>
      </a:dk2>
      <a:lt2>
        <a:srgbClr val="003366"/>
      </a:lt2>
      <a:accent1>
        <a:srgbClr val="0D5DB8"/>
      </a:accent1>
      <a:accent2>
        <a:srgbClr val="993366"/>
      </a:accent2>
      <a:accent3>
        <a:srgbClr val="663366"/>
      </a:accent3>
      <a:accent4>
        <a:srgbClr val="FF6666"/>
      </a:accent4>
      <a:accent5>
        <a:srgbClr val="FFCC66"/>
      </a:accent5>
      <a:accent6>
        <a:srgbClr val="99FFCC"/>
      </a:accent6>
      <a:hlink>
        <a:srgbClr val="0D5DB8"/>
      </a:hlink>
      <a:folHlink>
        <a:srgbClr val="FF6666"/>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ster Template Feb 2021" id="{6A398B49-8E08-584B-94E9-80485F3F16BC}" vid="{44F67C91-41FD-E541-A81A-95A09608352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F1B4B31AF359A48A401EEE379FFB37B" ma:contentTypeVersion="14" ma:contentTypeDescription="Create a new document." ma:contentTypeScope="" ma:versionID="5e1b8d6610a3ad83b7dd8a9526203524">
  <xsd:schema xmlns:xsd="http://www.w3.org/2001/XMLSchema" xmlns:xs="http://www.w3.org/2001/XMLSchema" xmlns:p="http://schemas.microsoft.com/office/2006/metadata/properties" xmlns:ns2="532134fb-f5a0-4ded-9879-b62317c7c28f" xmlns:ns3="33e4a1ea-af2b-4409-80d7-554cb809ebfd" targetNamespace="http://schemas.microsoft.com/office/2006/metadata/properties" ma:root="true" ma:fieldsID="51dd6a5eced55e6a1f0177f639230416" ns2:_="" ns3:_="">
    <xsd:import namespace="532134fb-f5a0-4ded-9879-b62317c7c28f"/>
    <xsd:import namespace="33e4a1ea-af2b-4409-80d7-554cb809ebf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AutoKeyPoints" minOccurs="0"/>
                <xsd:element ref="ns3:MediaServiceKeyPoint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2134fb-f5a0-4ded-9879-b62317c7c28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3e4a1ea-af2b-4409-80d7-554cb809ebf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532134fb-f5a0-4ded-9879-b62317c7c28f">
      <UserInfo>
        <DisplayName>Anca Groszmuk</DisplayName>
        <AccountId>5409</AccountId>
        <AccountType/>
      </UserInfo>
    </SharedWithUsers>
  </documentManagement>
</p:properties>
</file>

<file path=customXml/itemProps1.xml><?xml version="1.0" encoding="utf-8"?>
<ds:datastoreItem xmlns:ds="http://schemas.openxmlformats.org/officeDocument/2006/customXml" ds:itemID="{51F6FA68-4601-46D6-8A0F-82E04AA3CCAB}">
  <ds:schemaRefs>
    <ds:schemaRef ds:uri="http://schemas.microsoft.com/sharepoint/v3/contenttype/forms"/>
  </ds:schemaRefs>
</ds:datastoreItem>
</file>

<file path=customXml/itemProps2.xml><?xml version="1.0" encoding="utf-8"?>
<ds:datastoreItem xmlns:ds="http://schemas.openxmlformats.org/officeDocument/2006/customXml" ds:itemID="{7FA4431B-9F27-4AC6-AD55-5ACBE91B27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32134fb-f5a0-4ded-9879-b62317c7c28f"/>
    <ds:schemaRef ds:uri="33e4a1ea-af2b-4409-80d7-554cb809eb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3EF0069-5052-456A-BF91-32D12549F688}">
  <ds:schemaRefs>
    <ds:schemaRef ds:uri="http://purl.org/dc/dcmitype/"/>
    <ds:schemaRef ds:uri="532134fb-f5a0-4ded-9879-b62317c7c28f"/>
    <ds:schemaRef ds:uri="http://purl.org/dc/elements/1.1/"/>
    <ds:schemaRef ds:uri="http://schemas.openxmlformats.org/package/2006/metadata/core-properties"/>
    <ds:schemaRef ds:uri="http://schemas.microsoft.com/office/2006/documentManagement/types"/>
    <ds:schemaRef ds:uri="http://schemas.microsoft.com/office/2006/metadata/properties"/>
    <ds:schemaRef ds:uri="http://www.w3.org/XML/1998/namespace"/>
    <ds:schemaRef ds:uri="http://purl.org/dc/terms/"/>
    <ds:schemaRef ds:uri="http://schemas.microsoft.com/office/infopath/2007/PartnerControls"/>
    <ds:schemaRef ds:uri="698dcc0c-7182-4508-a45a-af97654ddb39"/>
  </ds:schemaRefs>
</ds:datastoreItem>
</file>

<file path=docProps/app.xml><?xml version="1.0" encoding="utf-8"?>
<Properties xmlns="http://schemas.openxmlformats.org/officeDocument/2006/extended-properties" xmlns:vt="http://schemas.openxmlformats.org/officeDocument/2006/docPropsVTypes">
  <Template>Master Template Feb 2021</Template>
  <TotalTime>13</TotalTime>
  <Words>383</Words>
  <Application>Microsoft Office PowerPoint</Application>
  <PresentationFormat>On-screen Show (16:10)</PresentationFormat>
  <Paragraphs>24</Paragraphs>
  <Slides>4</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vt:i4>
      </vt:variant>
    </vt:vector>
  </HeadingPairs>
  <TitlesOfParts>
    <vt:vector size="10" baseType="lpstr">
      <vt:lpstr>Franklin Gothic Medium</vt:lpstr>
      <vt:lpstr>League Gothic</vt:lpstr>
      <vt:lpstr>Franklin Gothic Book</vt:lpstr>
      <vt:lpstr>Arial</vt:lpstr>
      <vt:lpstr>White Slides</vt:lpstr>
      <vt:lpstr>Colour Slides</vt:lpstr>
      <vt:lpstr>F1 grand-prix MANAGEMENT</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F1 grand-prix MANAGEMENT</dc:title>
  <dc:subject/>
  <dc:creator>Eduard Cziszter</dc:creator>
  <cp:keywords/>
  <dc:description/>
  <cp:lastModifiedBy>Eduard Cziszter</cp:lastModifiedBy>
  <cp:revision>3</cp:revision>
  <dcterms:created xsi:type="dcterms:W3CDTF">2021-10-15T10:23:15Z</dcterms:created>
  <dcterms:modified xsi:type="dcterms:W3CDTF">2021-10-15T10:43:49Z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0x0101004F1B4B31AF359A48A401EEE379FFB37B</vt:lpwstr>
  </property>
</Properties>
</file>