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5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48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10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86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22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4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5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29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548680"/>
            <a:ext cx="64807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{%image}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9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JPMorgan Chase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{%image}</dc:title>
  <dc:creator>Morrison, Alasdair</dc:creator>
  <cp:lastModifiedBy>Morrison, Alasdair</cp:lastModifiedBy>
  <cp:revision>3</cp:revision>
  <dcterms:created xsi:type="dcterms:W3CDTF">2015-05-28T10:07:35Z</dcterms:created>
  <dcterms:modified xsi:type="dcterms:W3CDTF">2015-05-28T11:14:55Z</dcterms:modified>
</cp:coreProperties>
</file>