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ContentType="image/png" Extension="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26609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Richard</dc:creator>
  <cp:lastModifiedBy>Maxime Richard</cp:lastModifiedBy>
  <cp:revision>19</cp:revision>
  <dcterms:created xsi:type="dcterms:W3CDTF">2016-11-28T12:51:37Z</dcterms:created>
  <dcterms:modified xsi:type="dcterms:W3CDTF">2016-12-01T13:40:00Z</dcterms:modified>
</cp:coreProperties>
</file>