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70" d="100"/>
          <a:sy n="70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2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98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90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5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97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7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4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6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7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4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2880" y="126609"/>
            <a:ext cx="11873132" cy="65977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{%image}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599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Richard</dc:creator>
  <cp:lastModifiedBy>Maxime Richard</cp:lastModifiedBy>
  <cp:revision>19</cp:revision>
  <dcterms:created xsi:type="dcterms:W3CDTF">2016-11-28T12:51:37Z</dcterms:created>
  <dcterms:modified xsi:type="dcterms:W3CDTF">2016-12-01T13:40:00Z</dcterms:modified>
</cp:coreProperties>
</file>