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BAC-EE15-4C28-BC23-1E51AC055BF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4233-F7E9-4698-9BF8-CBE6CD8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8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BAC-EE15-4C28-BC23-1E51AC055BF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4233-F7E9-4698-9BF8-CBE6CD8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BAC-EE15-4C28-BC23-1E51AC055BF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4233-F7E9-4698-9BF8-CBE6CD8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BAC-EE15-4C28-BC23-1E51AC055BF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4233-F7E9-4698-9BF8-CBE6CD8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08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BAC-EE15-4C28-BC23-1E51AC055BF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4233-F7E9-4698-9BF8-CBE6CD8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42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BAC-EE15-4C28-BC23-1E51AC055BF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4233-F7E9-4698-9BF8-CBE6CD8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61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BAC-EE15-4C28-BC23-1E51AC055BF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4233-F7E9-4698-9BF8-CBE6CD8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71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BAC-EE15-4C28-BC23-1E51AC055BF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4233-F7E9-4698-9BF8-CBE6CD8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00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BAC-EE15-4C28-BC23-1E51AC055BF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4233-F7E9-4698-9BF8-CBE6CD8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4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BAC-EE15-4C28-BC23-1E51AC055BF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A6E4233-F7E9-4698-9BF8-CBE6CD8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BAC-EE15-4C28-BC23-1E51AC055BF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4233-F7E9-4698-9BF8-CBE6CD8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BAC-EE15-4C28-BC23-1E51AC055BF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4233-F7E9-4698-9BF8-CBE6CD8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5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BAC-EE15-4C28-BC23-1E51AC055BF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4233-F7E9-4698-9BF8-CBE6CD8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0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BAC-EE15-4C28-BC23-1E51AC055BF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4233-F7E9-4698-9BF8-CBE6CD8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BAC-EE15-4C28-BC23-1E51AC055BF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4233-F7E9-4698-9BF8-CBE6CD8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7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BAC-EE15-4C28-BC23-1E51AC055BF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4233-F7E9-4698-9BF8-CBE6CD8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BAC-EE15-4C28-BC23-1E51AC055BF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4233-F7E9-4698-9BF8-CBE6CD8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816BAC-EE15-4C28-BC23-1E51AC055BF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6E4233-F7E9-4698-9BF8-CBE6CD8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8"/>
            <a:ext cx="12189853" cy="6856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7964" y="3112648"/>
            <a:ext cx="8836072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60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אפליקציית סיורים ופעילויות</a:t>
            </a:r>
          </a:p>
          <a:p>
            <a:pPr algn="ctr" rtl="1"/>
            <a:r>
              <a:rPr lang="he-IL" sz="60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בירושלים וסביבתה</a:t>
            </a:r>
            <a:endParaRPr lang="en-US" sz="6000" b="1" dirty="0">
              <a:ln w="19050">
                <a:solidFill>
                  <a:schemeClr val="tx1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93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582448">
            <a:off x="2741556" y="2705725"/>
            <a:ext cx="67088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800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נמאס לך שהילד יושב שעות</a:t>
            </a:r>
          </a:p>
          <a:p>
            <a:pPr algn="ctr"/>
            <a:r>
              <a:rPr lang="he-IL" sz="4800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מול המחשב</a:t>
            </a:r>
            <a:r>
              <a:rPr lang="he-IL" sz="4800" b="1" cap="none" spc="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?!?</a:t>
            </a:r>
          </a:p>
        </p:txBody>
      </p:sp>
      <p:sp>
        <p:nvSpPr>
          <p:cNvPr id="5" name="Rectangle 7"/>
          <p:cNvSpPr/>
          <p:nvPr/>
        </p:nvSpPr>
        <p:spPr>
          <a:xfrm rot="20969778">
            <a:off x="3149645" y="2858125"/>
            <a:ext cx="619753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800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לא מצליח לנתק את הילד</a:t>
            </a:r>
          </a:p>
          <a:p>
            <a:pPr algn="ctr"/>
            <a:r>
              <a:rPr lang="he-IL" sz="4800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מהפלאפון</a:t>
            </a:r>
            <a:r>
              <a:rPr lang="he-IL" sz="4800" b="1" cap="none" spc="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?!?</a:t>
            </a:r>
          </a:p>
        </p:txBody>
      </p:sp>
      <p:sp>
        <p:nvSpPr>
          <p:cNvPr id="7" name="Rectangle 7"/>
          <p:cNvSpPr/>
          <p:nvPr/>
        </p:nvSpPr>
        <p:spPr>
          <a:xfrm>
            <a:off x="2132669" y="4546809"/>
            <a:ext cx="832792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7200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חשוב לך חינוך הילד</a:t>
            </a:r>
            <a:r>
              <a:rPr lang="he-IL" sz="7200" b="1" cap="none" spc="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?!?</a:t>
            </a:r>
          </a:p>
        </p:txBody>
      </p:sp>
    </p:spTree>
    <p:extLst>
      <p:ext uri="{BB962C8B-B14F-4D97-AF65-F5344CB8AC3E}">
        <p14:creationId xmlns:p14="http://schemas.microsoft.com/office/powerpoint/2010/main" val="225916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19023 -0.2439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-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6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16315 -0.020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4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5" grpId="2"/>
      <p:bldP spid="5" grpId="3"/>
      <p:bldP spid="7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2203993" y="1676219"/>
            <a:ext cx="9304214" cy="47705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he-IL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ארגון ראשית ירושלים – </a:t>
            </a:r>
            <a:r>
              <a:rPr lang="he-IL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המרכז לסיורים ולימודי ירושלים</a:t>
            </a:r>
          </a:p>
          <a:p>
            <a:pPr algn="r" rtl="1">
              <a:lnSpc>
                <a:spcPct val="200000"/>
              </a:lnSpc>
            </a:pPr>
            <a:endParaRPr lang="he-IL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ארגון בפיקוח משרד החינוך הפועל להעמקת הקשר</a:t>
            </a:r>
          </a:p>
          <a:p>
            <a:pPr algn="r" rtl="1"/>
            <a:r>
              <a:rPr lang="he-IL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he-IL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בין </a:t>
            </a:r>
            <a:r>
              <a:rPr lang="he-IL" sz="32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הציבור</a:t>
            </a:r>
            <a:r>
              <a:rPr lang="he-IL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הישראלי לבין ירושלים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מציע מגוון סיורים והדרכות טיולים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יצירת פעילויות חינוכיות עבור בתי ספר</a:t>
            </a:r>
          </a:p>
        </p:txBody>
      </p:sp>
      <p:sp>
        <p:nvSpPr>
          <p:cNvPr id="7" name="Rectangle 7"/>
          <p:cNvSpPr/>
          <p:nvPr/>
        </p:nvSpPr>
        <p:spPr>
          <a:xfrm>
            <a:off x="4766174" y="2828836"/>
            <a:ext cx="362631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7200" b="1" dirty="0" smtClean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יש פתרון!</a:t>
            </a:r>
            <a:endParaRPr lang="he-IL" sz="7200" b="1" cap="none" spc="0" dirty="0" smtClean="0">
              <a:ln w="0"/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7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3.33333E-6 -0.328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2729843" y="265422"/>
            <a:ext cx="8778364" cy="23077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he-IL" sz="4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מימוש</a:t>
            </a:r>
            <a:r>
              <a:rPr lang="he-IL" sz="44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האפליקציה:</a:t>
            </a:r>
            <a:endParaRPr lang="he-IL" sz="8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ניווט </a:t>
            </a:r>
            <a:r>
              <a:rPr lang="he-I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והפעלה של משימות באזורים שונים </a:t>
            </a:r>
            <a:r>
              <a:rPr lang="he-I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בירושלים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634" y="3313116"/>
            <a:ext cx="4075610" cy="305670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72" y="3313116"/>
            <a:ext cx="3901440" cy="2590800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8695066" y="2489129"/>
            <a:ext cx="1080745" cy="7382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he-IL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נחלאות</a:t>
            </a:r>
            <a:endParaRPr lang="he-IL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3097898" y="2489129"/>
            <a:ext cx="1412566" cy="7382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he-IL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נבי סמואל</a:t>
            </a:r>
          </a:p>
        </p:txBody>
      </p:sp>
    </p:spTree>
    <p:extLst>
      <p:ext uri="{BB962C8B-B14F-4D97-AF65-F5344CB8AC3E}">
        <p14:creationId xmlns:p14="http://schemas.microsoft.com/office/powerpoint/2010/main" val="333023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2729843" y="265424"/>
            <a:ext cx="8778364" cy="23077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he-IL" sz="4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מימוש</a:t>
            </a:r>
            <a:r>
              <a:rPr lang="he-IL" sz="44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האפליקציה:</a:t>
            </a:r>
            <a:endParaRPr lang="he-IL" sz="8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ניווט </a:t>
            </a:r>
            <a:r>
              <a:rPr lang="he-I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והפעלה של משימות באזורים שונים </a:t>
            </a:r>
            <a:r>
              <a:rPr lang="he-I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בירושלים</a:t>
            </a:r>
          </a:p>
        </p:txBody>
      </p:sp>
      <p:sp>
        <p:nvSpPr>
          <p:cNvPr id="8" name="מלבן 7"/>
          <p:cNvSpPr/>
          <p:nvPr/>
        </p:nvSpPr>
        <p:spPr>
          <a:xfrm>
            <a:off x="5765928" y="2384271"/>
            <a:ext cx="1838965" cy="7382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he-IL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העיר העתיקה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61" y="3200519"/>
            <a:ext cx="5857702" cy="32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2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2729843" y="264288"/>
            <a:ext cx="8778364" cy="52624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he-IL" sz="44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מימוש האפליקציה:</a:t>
            </a:r>
            <a:endParaRPr lang="he-IL" sz="8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ניווט </a:t>
            </a:r>
            <a:r>
              <a:rPr lang="he-I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והפעלה של משימות באזורים שונים </a:t>
            </a:r>
            <a:r>
              <a:rPr lang="he-I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בירושלים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אפשרות לבחירת אזור ויצירת מפת משימות לקבוצה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הפעלה דרך פלאפונים חכמים / טאבלטים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הסברים על האזורים ע"י הצגת תמונות וסרטונים</a:t>
            </a:r>
            <a:endParaRPr lang="he-IL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836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546552" y="329603"/>
            <a:ext cx="10961655" cy="58785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he-IL" sz="44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מטרות האפליקציה:</a:t>
            </a:r>
            <a:endParaRPr lang="he-IL" sz="8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ליצור עניין אצל ילדים בנושאים היסטוריים ערכיים ולאומיים</a:t>
            </a:r>
          </a:p>
          <a:p>
            <a:pPr algn="r" rtl="1">
              <a:lnSpc>
                <a:spcPct val="150000"/>
              </a:lnSpc>
            </a:pPr>
            <a:r>
              <a:rPr lang="he-I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ע"י הצגת המידע דרך הפלאפונים </a:t>
            </a:r>
            <a:r>
              <a:rPr lang="he-IL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והטאבלטים</a:t>
            </a:r>
            <a:endParaRPr lang="he-IL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משיכת תשומת ליבם של הילדים ע"י פעילויות /תמונות / סרטונים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מניעת התעסקות שלא לצורך בפלאפון במהלך הסיור / טיול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נותן אינדיקציה למדריך על ההבנה אצל הילדים</a:t>
            </a:r>
            <a:endParaRPr lang="he-IL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364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4223535" y="2828836"/>
            <a:ext cx="374493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7200" b="1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שאלות...?</a:t>
            </a:r>
            <a:endParaRPr lang="he-IL" sz="7200" b="1" cap="none" spc="0" dirty="0" smtClean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7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162</Words>
  <Application>Microsoft Office PowerPoint</Application>
  <PresentationFormat>מסך רחב</PresentationFormat>
  <Paragraphs>33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Corbel</vt:lpstr>
      <vt:lpstr>Edwardian Script ITC</vt:lpstr>
      <vt:lpstr>Miriam</vt:lpstr>
      <vt:lpstr>Parallax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Elie Raphael Mazouz</dc:creator>
  <cp:lastModifiedBy>eduard amuiev</cp:lastModifiedBy>
  <cp:revision>24</cp:revision>
  <dcterms:created xsi:type="dcterms:W3CDTF">2016-03-06T15:43:47Z</dcterms:created>
  <dcterms:modified xsi:type="dcterms:W3CDTF">2016-03-07T10:45:05Z</dcterms:modified>
</cp:coreProperties>
</file>