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ed746f09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ed746f09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ed746f0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ed746f0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ed746f0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ed746f0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ed746f09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ed746f09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ed746f0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ed746f0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42033" y="6844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Sprint 2: HealthWebsite</a:t>
            </a:r>
            <a:endParaRPr/>
          </a:p>
          <a:p>
            <a:pPr indent="0" lvl="0" marL="0" rtl="0" algn="l">
              <a:spcBef>
                <a:spcPts val="0"/>
              </a:spcBef>
              <a:spcAft>
                <a:spcPts val="0"/>
              </a:spcAft>
              <a:buNone/>
            </a:pPr>
            <a:r>
              <a:rPr lang="en"/>
              <a:t>Team 36</a:t>
            </a:r>
            <a:endParaRPr/>
          </a:p>
        </p:txBody>
      </p:sp>
      <p:sp>
        <p:nvSpPr>
          <p:cNvPr id="86" name="Google Shape;86;p13"/>
          <p:cNvSpPr txBox="1"/>
          <p:nvPr>
            <p:ph idx="1" type="subTitle"/>
          </p:nvPr>
        </p:nvSpPr>
        <p:spPr>
          <a:xfrm>
            <a:off x="311700" y="2834125"/>
            <a:ext cx="8520600" cy="88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Edison Aviles</a:t>
            </a:r>
            <a:endParaRPr/>
          </a:p>
          <a:p>
            <a:pPr indent="0" lvl="0" marL="0" rtl="0" algn="l">
              <a:spcBef>
                <a:spcPts val="0"/>
              </a:spcBef>
              <a:spcAft>
                <a:spcPts val="0"/>
              </a:spcAft>
              <a:buNone/>
            </a:pPr>
            <a:r>
              <a:rPr lang="en"/>
              <a:t>Jason Ledon</a:t>
            </a:r>
            <a:endParaRPr/>
          </a:p>
          <a:p>
            <a:pPr indent="0" lvl="0" marL="0" rtl="0" algn="l">
              <a:spcBef>
                <a:spcPts val="0"/>
              </a:spcBef>
              <a:spcAft>
                <a:spcPts val="0"/>
              </a:spcAft>
              <a:buNone/>
            </a:pPr>
            <a:r>
              <a:rPr lang="en"/>
              <a:t>Mukundh Balajee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Purpose :</a:t>
            </a:r>
            <a:endParaRPr/>
          </a:p>
          <a:p>
            <a:pPr indent="-342900" lvl="0" marL="457200" rtl="0" algn="l">
              <a:spcBef>
                <a:spcPts val="1200"/>
              </a:spcBef>
              <a:spcAft>
                <a:spcPts val="0"/>
              </a:spcAft>
              <a:buSzPts val="1800"/>
              <a:buChar char="●"/>
            </a:pPr>
            <a:r>
              <a:rPr lang="en"/>
              <a:t>Create an app for fitness and health enthusiast to record and visualize their project while also finding information about local gyms and potentially pairing with other users who share similar health related interests to chat or meet for a gym session!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2 Goals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Improve UI design for most/all pages a user would be interacting with</a:t>
            </a:r>
            <a:endParaRPr/>
          </a:p>
          <a:p>
            <a:pPr indent="-342900" lvl="0" marL="457200" rtl="0" algn="l">
              <a:spcBef>
                <a:spcPts val="0"/>
              </a:spcBef>
              <a:spcAft>
                <a:spcPts val="0"/>
              </a:spcAft>
              <a:buSzPts val="1800"/>
              <a:buChar char="●"/>
            </a:pPr>
            <a:r>
              <a:rPr lang="en"/>
              <a:t>Incorporate dynamic graphing based on user </a:t>
            </a:r>
            <a:r>
              <a:rPr lang="en"/>
              <a:t>inputted</a:t>
            </a:r>
            <a:r>
              <a:rPr lang="en"/>
              <a:t> data </a:t>
            </a:r>
            <a:endParaRPr/>
          </a:p>
          <a:p>
            <a:pPr indent="-342900" lvl="0" marL="457200" rtl="0" algn="l">
              <a:spcBef>
                <a:spcPts val="0"/>
              </a:spcBef>
              <a:spcAft>
                <a:spcPts val="0"/>
              </a:spcAft>
              <a:buSzPts val="1800"/>
              <a:buChar char="●"/>
            </a:pPr>
            <a:r>
              <a:rPr lang="en"/>
              <a:t>Have a basic Google Maps API feature</a:t>
            </a:r>
            <a:endParaRPr/>
          </a:p>
          <a:p>
            <a:pPr indent="-342900" lvl="0" marL="457200" rtl="0" algn="l">
              <a:spcBef>
                <a:spcPts val="0"/>
              </a:spcBef>
              <a:spcAft>
                <a:spcPts val="0"/>
              </a:spcAft>
              <a:buSzPts val="1800"/>
              <a:buChar char="●"/>
            </a:pPr>
            <a:r>
              <a:rPr lang="en"/>
              <a:t>Update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0" y="1648350"/>
            <a:ext cx="9144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t>Short </a:t>
            </a:r>
            <a:r>
              <a:rPr lang="en" sz="4800"/>
              <a:t>Website Demo</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t/>
            </a:r>
            <a:endParaRPr/>
          </a:p>
          <a:p>
            <a:pPr indent="-342900" lvl="0" marL="457200" rtl="0" algn="l">
              <a:lnSpc>
                <a:spcPct val="120000"/>
              </a:lnSpc>
              <a:spcBef>
                <a:spcPts val="0"/>
              </a:spcBef>
              <a:spcAft>
                <a:spcPts val="0"/>
              </a:spcAft>
              <a:buSzPts val="1800"/>
              <a:buChar char="●"/>
            </a:pPr>
            <a:r>
              <a:rPr lang="en"/>
              <a:t>Learning and debugging the Google Maps API</a:t>
            </a:r>
            <a:endParaRPr/>
          </a:p>
          <a:p>
            <a:pPr indent="-342900" lvl="0" marL="457200" rtl="0" algn="l">
              <a:lnSpc>
                <a:spcPct val="120000"/>
              </a:lnSpc>
              <a:spcBef>
                <a:spcPts val="0"/>
              </a:spcBef>
              <a:spcAft>
                <a:spcPts val="0"/>
              </a:spcAft>
              <a:buSzPts val="1800"/>
              <a:buChar char="●"/>
            </a:pPr>
            <a:r>
              <a:rPr lang="en"/>
              <a:t>Mapping user data to specific dates</a:t>
            </a:r>
            <a:endParaRPr/>
          </a:p>
          <a:p>
            <a:pPr indent="-342900" lvl="0" marL="457200" rtl="0" algn="l">
              <a:lnSpc>
                <a:spcPct val="120000"/>
              </a:lnSpc>
              <a:spcBef>
                <a:spcPts val="0"/>
              </a:spcBef>
              <a:spcAft>
                <a:spcPts val="0"/>
              </a:spcAft>
              <a:buSzPts val="1800"/>
              <a:buChar char="●"/>
            </a:pPr>
            <a:r>
              <a:rPr lang="en"/>
              <a:t>Booth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Demo</a:t>
            </a:r>
            <a:r>
              <a:rPr lang="en"/>
              <a:t> Goals</a:t>
            </a:r>
            <a:endParaRPr/>
          </a:p>
        </p:txBody>
      </p:sp>
      <p:sp>
        <p:nvSpPr>
          <p:cNvPr id="115" name="Google Shape;115;p18"/>
          <p:cNvSpPr txBox="1"/>
          <p:nvPr>
            <p:ph idx="1" type="body"/>
          </p:nvPr>
        </p:nvSpPr>
        <p:spPr>
          <a:xfrm>
            <a:off x="311700" y="1229875"/>
            <a:ext cx="8684100" cy="33390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lang="en">
                <a:solidFill>
                  <a:srgbClr val="000000"/>
                </a:solidFill>
              </a:rPr>
              <a:t>Working Google Maps feature with the ability to locate other users nearby for the gym buddy feature</a:t>
            </a:r>
            <a:endParaRPr>
              <a:solidFill>
                <a:srgbClr val="000000"/>
              </a:solidFill>
            </a:endParaRPr>
          </a:p>
          <a:p>
            <a:pPr indent="-334327" lvl="0" marL="457200" rtl="0" algn="l">
              <a:lnSpc>
                <a:spcPct val="105000"/>
              </a:lnSpc>
              <a:spcBef>
                <a:spcPts val="0"/>
              </a:spcBef>
              <a:spcAft>
                <a:spcPts val="0"/>
              </a:spcAft>
              <a:buClr>
                <a:srgbClr val="000000"/>
              </a:buClr>
              <a:buSzPts val="1665"/>
              <a:buChar char="●"/>
            </a:pPr>
            <a:r>
              <a:rPr lang="en">
                <a:solidFill>
                  <a:srgbClr val="000000"/>
                </a:solidFill>
              </a:rPr>
              <a:t>Updated UI and Personal Profiles</a:t>
            </a:r>
            <a:endParaRPr>
              <a:solidFill>
                <a:srgbClr val="000000"/>
              </a:solidFill>
            </a:endParaRPr>
          </a:p>
          <a:p>
            <a:pPr indent="-334327" lvl="0" marL="457200" rtl="0" algn="l">
              <a:lnSpc>
                <a:spcPct val="105000"/>
              </a:lnSpc>
              <a:spcBef>
                <a:spcPts val="0"/>
              </a:spcBef>
              <a:spcAft>
                <a:spcPts val="0"/>
              </a:spcAft>
              <a:buClr>
                <a:srgbClr val="000000"/>
              </a:buClr>
              <a:buSzPts val="1665"/>
              <a:buChar char="●"/>
            </a:pPr>
            <a:r>
              <a:rPr lang="en">
                <a:solidFill>
                  <a:srgbClr val="000000"/>
                </a:solidFill>
              </a:rPr>
              <a:t>Chatting feature</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