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d746f09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d746f09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ed746f0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ed746f0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ed746f0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ed746f0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ed746f09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ed746f09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ed746f0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ed746f0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42033" y="6844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Sprint 1</a:t>
            </a:r>
            <a:endParaRPr/>
          </a:p>
        </p:txBody>
      </p:sp>
      <p:sp>
        <p:nvSpPr>
          <p:cNvPr id="86" name="Google Shape;86;p13"/>
          <p:cNvSpPr txBox="1"/>
          <p:nvPr>
            <p:ph idx="1" type="subTitle"/>
          </p:nvPr>
        </p:nvSpPr>
        <p:spPr>
          <a:xfrm>
            <a:off x="311700" y="2834125"/>
            <a:ext cx="8520600" cy="88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Edison Aviles</a:t>
            </a:r>
            <a:endParaRPr/>
          </a:p>
          <a:p>
            <a:pPr indent="0" lvl="0" marL="0" rtl="0" algn="l">
              <a:spcBef>
                <a:spcPts val="0"/>
              </a:spcBef>
              <a:spcAft>
                <a:spcPts val="0"/>
              </a:spcAft>
              <a:buNone/>
            </a:pPr>
            <a:r>
              <a:rPr lang="en"/>
              <a:t>Jason Ledon</a:t>
            </a:r>
            <a:endParaRPr/>
          </a:p>
          <a:p>
            <a:pPr indent="0" lvl="0" marL="0" rtl="0" algn="l">
              <a:spcBef>
                <a:spcPts val="0"/>
              </a:spcBef>
              <a:spcAft>
                <a:spcPts val="0"/>
              </a:spcAft>
              <a:buNone/>
            </a:pPr>
            <a:r>
              <a:rPr lang="en"/>
              <a:t>Mukundh Balajee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Project Purpose :</a:t>
            </a:r>
            <a:endParaRPr/>
          </a:p>
          <a:p>
            <a:pPr indent="-342900" lvl="0" marL="457200" rtl="0" algn="l">
              <a:spcBef>
                <a:spcPts val="1200"/>
              </a:spcBef>
              <a:spcAft>
                <a:spcPts val="0"/>
              </a:spcAft>
              <a:buSzPts val="1800"/>
              <a:buChar char="●"/>
            </a:pPr>
            <a:r>
              <a:rPr lang="en"/>
              <a:t>Create an app for fitness and health enthusiast to record and visualize their project while also finding information about local gyms and potentially pairing with other users who share similar health related interests to chat or meet for a gym session!</a:t>
            </a:r>
            <a:endParaRPr/>
          </a:p>
          <a:p>
            <a:pPr indent="0" lvl="0" marL="0" rtl="0" algn="l">
              <a:spcBef>
                <a:spcPts val="1200"/>
              </a:spcBef>
              <a:spcAft>
                <a:spcPts val="0"/>
              </a:spcAft>
              <a:buNone/>
            </a:pPr>
            <a:r>
              <a:rPr lang="en"/>
              <a:t>Work Division For Sprint 1:</a:t>
            </a:r>
            <a:endParaRPr/>
          </a:p>
          <a:p>
            <a:pPr indent="-342900" lvl="0" marL="457200" rtl="0" algn="l">
              <a:spcBef>
                <a:spcPts val="1200"/>
              </a:spcBef>
              <a:spcAft>
                <a:spcPts val="0"/>
              </a:spcAft>
              <a:buSzPts val="1800"/>
              <a:buChar char="●"/>
            </a:pPr>
            <a:r>
              <a:rPr lang="en"/>
              <a:t>Jason - modified models, forms, views, contributed to the UI, and graphing</a:t>
            </a:r>
            <a:endParaRPr/>
          </a:p>
          <a:p>
            <a:pPr indent="-342900" lvl="0" marL="457200" rtl="0" algn="l">
              <a:spcBef>
                <a:spcPts val="0"/>
              </a:spcBef>
              <a:spcAft>
                <a:spcPts val="0"/>
              </a:spcAft>
              <a:buSzPts val="1800"/>
              <a:buChar char="●"/>
            </a:pPr>
            <a:r>
              <a:rPr lang="en"/>
              <a:t>Edison - modified forms, views, and worked on the UI</a:t>
            </a:r>
            <a:endParaRPr/>
          </a:p>
          <a:p>
            <a:pPr indent="-342900" lvl="0" marL="457200" rtl="0" algn="l">
              <a:spcBef>
                <a:spcPts val="0"/>
              </a:spcBef>
              <a:spcAft>
                <a:spcPts val="0"/>
              </a:spcAft>
              <a:buSzPts val="1800"/>
              <a:buChar char="●"/>
            </a:pPr>
            <a:r>
              <a:rPr lang="en"/>
              <a:t>Mukundh - setting up Google OAuth and adding </a:t>
            </a:r>
            <a:br>
              <a:rPr lang="en"/>
            </a:br>
            <a:r>
              <a:rPr lang="en"/>
              <a:t>communication between pages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1 Goals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Have a basic UI design for most/all pages a user would be interacting with</a:t>
            </a:r>
            <a:endParaRPr/>
          </a:p>
          <a:p>
            <a:pPr indent="-342900" lvl="0" marL="457200" rtl="0" algn="l">
              <a:spcBef>
                <a:spcPts val="0"/>
              </a:spcBef>
              <a:spcAft>
                <a:spcPts val="0"/>
              </a:spcAft>
              <a:buSzPts val="1800"/>
              <a:buChar char="●"/>
            </a:pPr>
            <a:r>
              <a:rPr lang="en"/>
              <a:t>Graphing proof of concept using AJAX </a:t>
            </a:r>
            <a:endParaRPr/>
          </a:p>
          <a:p>
            <a:pPr indent="-342900" lvl="0" marL="457200" rtl="0" algn="l">
              <a:spcBef>
                <a:spcPts val="0"/>
              </a:spcBef>
              <a:spcAft>
                <a:spcPts val="0"/>
              </a:spcAft>
              <a:buSzPts val="1800"/>
              <a:buChar char="●"/>
            </a:pPr>
            <a:r>
              <a:rPr lang="en"/>
              <a:t>Having dummy data displayed on home page with </a:t>
            </a:r>
            <a:r>
              <a:rPr lang="en"/>
              <a:t>visualization</a:t>
            </a:r>
            <a:r>
              <a:rPr lang="en"/>
              <a:t> tools</a:t>
            </a:r>
            <a:endParaRPr/>
          </a:p>
          <a:p>
            <a:pPr indent="-342900" lvl="0" marL="457200" rtl="0" algn="l">
              <a:spcBef>
                <a:spcPts val="0"/>
              </a:spcBef>
              <a:spcAft>
                <a:spcPts val="0"/>
              </a:spcAft>
              <a:buSzPts val="1800"/>
              <a:buChar char="●"/>
            </a:pPr>
            <a:r>
              <a:rPr lang="en"/>
              <a:t>Implement OAuth</a:t>
            </a:r>
            <a:endParaRPr/>
          </a:p>
          <a:p>
            <a:pPr indent="-342900" lvl="0" marL="457200" rtl="0" algn="l">
              <a:spcBef>
                <a:spcPts val="0"/>
              </a:spcBef>
              <a:spcAft>
                <a:spcPts val="0"/>
              </a:spcAft>
              <a:buSzPts val="1800"/>
              <a:buChar char="●"/>
            </a:pPr>
            <a:r>
              <a:rPr lang="en"/>
              <a:t>Include basic model and form layouts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0" y="1648350"/>
            <a:ext cx="914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t>Website Demo</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t/>
            </a:r>
            <a:endParaRPr/>
          </a:p>
          <a:p>
            <a:pPr indent="-342900" lvl="0" marL="457200" rtl="0" algn="l">
              <a:lnSpc>
                <a:spcPct val="120000"/>
              </a:lnSpc>
              <a:spcBef>
                <a:spcPts val="0"/>
              </a:spcBef>
              <a:spcAft>
                <a:spcPts val="0"/>
              </a:spcAft>
              <a:buSzPts val="1800"/>
              <a:buChar char="●"/>
            </a:pPr>
            <a:r>
              <a:rPr lang="en"/>
              <a:t>Setting up OAuth settings and configuring django with Google OAuth2.0</a:t>
            </a:r>
            <a:endParaRPr/>
          </a:p>
          <a:p>
            <a:pPr indent="-342900" lvl="0" marL="457200" rtl="0" algn="l">
              <a:lnSpc>
                <a:spcPct val="120000"/>
              </a:lnSpc>
              <a:spcBef>
                <a:spcPts val="0"/>
              </a:spcBef>
              <a:spcAft>
                <a:spcPts val="0"/>
              </a:spcAft>
              <a:buSzPts val="1800"/>
              <a:buChar char="●"/>
            </a:pPr>
            <a:r>
              <a:rPr lang="en"/>
              <a:t>Debugging JS variable scope </a:t>
            </a:r>
            <a:endParaRPr/>
          </a:p>
          <a:p>
            <a:pPr indent="-342900" lvl="0" marL="457200" rtl="0" algn="l">
              <a:lnSpc>
                <a:spcPct val="120000"/>
              </a:lnSpc>
              <a:spcBef>
                <a:spcPts val="0"/>
              </a:spcBef>
              <a:spcAft>
                <a:spcPts val="0"/>
              </a:spcAft>
              <a:buSzPts val="1800"/>
              <a:buChar char="●"/>
            </a:pPr>
            <a:r>
              <a:rPr lang="en"/>
              <a:t>Working with a new API for graphing and updating graphs with AJAX</a:t>
            </a:r>
            <a:endParaRPr/>
          </a:p>
          <a:p>
            <a:pPr indent="-342900" lvl="0" marL="457200" rtl="0" algn="l">
              <a:lnSpc>
                <a:spcPct val="120000"/>
              </a:lnSpc>
              <a:spcBef>
                <a:spcPts val="0"/>
              </a:spcBef>
              <a:spcAft>
                <a:spcPts val="0"/>
              </a:spcAft>
              <a:buSzPts val="1800"/>
              <a:buChar char="●"/>
            </a:pPr>
            <a:r>
              <a:rPr lang="en"/>
              <a:t>CSS is hard</a:t>
            </a:r>
            <a:endParaRPr/>
          </a:p>
          <a:p>
            <a:pPr indent="-342900" lvl="0" marL="457200" rtl="0" algn="l">
              <a:lnSpc>
                <a:spcPct val="120000"/>
              </a:lnSpc>
              <a:spcBef>
                <a:spcPts val="0"/>
              </a:spcBef>
              <a:spcAft>
                <a:spcPts val="0"/>
              </a:spcAft>
              <a:buSzPts val="1800"/>
              <a:buChar char="●"/>
            </a:pPr>
            <a:r>
              <a:rPr lang="en"/>
              <a:t>Git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2 Goals</a:t>
            </a:r>
            <a:endParaRPr/>
          </a:p>
        </p:txBody>
      </p:sp>
      <p:sp>
        <p:nvSpPr>
          <p:cNvPr id="115" name="Google Shape;115;p18"/>
          <p:cNvSpPr txBox="1"/>
          <p:nvPr>
            <p:ph idx="1" type="body"/>
          </p:nvPr>
        </p:nvSpPr>
        <p:spPr>
          <a:xfrm>
            <a:off x="311700" y="1229875"/>
            <a:ext cx="8684100" cy="33390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a:solidFill>
                  <a:srgbClr val="000000"/>
                </a:solidFill>
              </a:rPr>
              <a:t>Graphs show real model data</a:t>
            </a:r>
            <a:endParaRPr>
              <a:solidFill>
                <a:srgbClr val="000000"/>
              </a:solidFill>
            </a:endParaRPr>
          </a:p>
          <a:p>
            <a:pPr indent="-342900" lvl="0" marL="457200" rtl="0" algn="l">
              <a:lnSpc>
                <a:spcPct val="105000"/>
              </a:lnSpc>
              <a:spcBef>
                <a:spcPts val="0"/>
              </a:spcBef>
              <a:spcAft>
                <a:spcPts val="0"/>
              </a:spcAft>
              <a:buSzPts val="1800"/>
              <a:buChar char="●"/>
            </a:pPr>
            <a:r>
              <a:rPr lang="en">
                <a:solidFill>
                  <a:srgbClr val="000000"/>
                </a:solidFill>
              </a:rPr>
              <a:t>Time-based filtering of data</a:t>
            </a:r>
            <a:endParaRPr>
              <a:solidFill>
                <a:srgbClr val="000000"/>
              </a:solidFill>
            </a:endParaRPr>
          </a:p>
          <a:p>
            <a:pPr indent="-342900" lvl="0" marL="457200" rtl="0" algn="l">
              <a:lnSpc>
                <a:spcPct val="105000"/>
              </a:lnSpc>
              <a:spcBef>
                <a:spcPts val="0"/>
              </a:spcBef>
              <a:spcAft>
                <a:spcPts val="0"/>
              </a:spcAft>
              <a:buSzPts val="1800"/>
              <a:buChar char="●"/>
            </a:pPr>
            <a:r>
              <a:rPr lang="en">
                <a:solidFill>
                  <a:srgbClr val="000000"/>
                </a:solidFill>
              </a:rPr>
              <a:t>Google maps integration: receive a users geolocation and display nearby gyms</a:t>
            </a:r>
            <a:endParaRPr>
              <a:solidFill>
                <a:srgbClr val="000000"/>
              </a:solidFill>
            </a:endParaRPr>
          </a:p>
          <a:p>
            <a:pPr indent="-342900" lvl="0" marL="457200" rtl="0" algn="l">
              <a:lnSpc>
                <a:spcPct val="105000"/>
              </a:lnSpc>
              <a:spcBef>
                <a:spcPts val="0"/>
              </a:spcBef>
              <a:spcAft>
                <a:spcPts val="0"/>
              </a:spcAft>
              <a:buSzPts val="1800"/>
              <a:buChar char="●"/>
            </a:pPr>
            <a:r>
              <a:rPr lang="en">
                <a:solidFill>
                  <a:srgbClr val="000000"/>
                </a:solidFill>
              </a:rPr>
              <a:t>Upon clicking on a gym, a panel should pop up with information relative to that gym received from the google maps API</a:t>
            </a:r>
            <a:endParaRPr>
              <a:solidFill>
                <a:srgbClr val="000000"/>
              </a:solidFill>
            </a:endParaRPr>
          </a:p>
          <a:p>
            <a:pPr indent="-342900" lvl="0" marL="457200" rtl="0" algn="l">
              <a:lnSpc>
                <a:spcPct val="105000"/>
              </a:lnSpc>
              <a:spcBef>
                <a:spcPts val="0"/>
              </a:spcBef>
              <a:spcAft>
                <a:spcPts val="0"/>
              </a:spcAft>
              <a:buSzPts val="1800"/>
              <a:buChar char="●"/>
            </a:pPr>
            <a:r>
              <a:rPr lang="en">
                <a:solidFill>
                  <a:srgbClr val="000000"/>
                </a:solidFill>
              </a:rPr>
              <a:t>Continue working on UI</a:t>
            </a:r>
            <a:endParaRPr>
              <a:solidFill>
                <a:srgbClr val="000000"/>
              </a:solidFill>
            </a:endParaRPr>
          </a:p>
          <a:p>
            <a:pPr indent="-342900" lvl="0" marL="457200" rtl="0" algn="l">
              <a:lnSpc>
                <a:spcPct val="105000"/>
              </a:lnSpc>
              <a:spcBef>
                <a:spcPts val="0"/>
              </a:spcBef>
              <a:spcAft>
                <a:spcPts val="0"/>
              </a:spcAft>
              <a:buSzPts val="1800"/>
              <a:buChar char="●"/>
            </a:pPr>
            <a:r>
              <a:rPr lang="en">
                <a:solidFill>
                  <a:srgbClr val="000000"/>
                </a:solidFill>
              </a:rPr>
              <a:t>Include dynamic sizing of graphs relative to the size of the window and expansion/hiding of the sidebar</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