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1" r:id="rId2"/>
    <p:sldId id="376" r:id="rId3"/>
    <p:sldId id="393" r:id="rId4"/>
    <p:sldId id="386" r:id="rId5"/>
    <p:sldId id="383" r:id="rId6"/>
    <p:sldId id="338" r:id="rId7"/>
    <p:sldId id="392" r:id="rId8"/>
    <p:sldId id="391" r:id="rId9"/>
    <p:sldId id="378" r:id="rId10"/>
    <p:sldId id="385" r:id="rId11"/>
    <p:sldId id="377" r:id="rId12"/>
    <p:sldId id="374" r:id="rId13"/>
    <p:sldId id="373" r:id="rId14"/>
    <p:sldId id="362" r:id="rId15"/>
    <p:sldId id="382" r:id="rId16"/>
    <p:sldId id="365" r:id="rId17"/>
    <p:sldId id="366" r:id="rId18"/>
  </p:sldIdLst>
  <p:sldSz cx="12192000" cy="6858000"/>
  <p:notesSz cx="6858000" cy="9144000"/>
  <p:embeddedFontLst>
    <p:embeddedFont>
      <p:font typeface="a아시아헤드1" panose="02020600000000000000" pitchFamily="18" charset="-127"/>
      <p:regular r:id="rId20"/>
    </p:embeddedFont>
    <p:embeddedFont>
      <p:font typeface="a타이틀고딕2" panose="02020600000000000000" pitchFamily="18" charset="-127"/>
      <p:regular r:id="rId21"/>
    </p:embeddedFont>
    <p:embeddedFont>
      <p:font typeface="a타이틀고딕3" panose="02020600000000000000" pitchFamily="18" charset="-127"/>
      <p:regular r:id="rId22"/>
    </p:embeddedFont>
    <p:embeddedFont>
      <p:font typeface="a타이틀고딕4" panose="02020600000000000000" pitchFamily="18" charset="-127"/>
      <p:regular r:id="rId23"/>
    </p:embeddedFont>
    <p:embeddedFont>
      <p:font typeface="Franklin Gothic Demi Cond" panose="020B0706030402020204" pitchFamily="34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B7791"/>
    <a:srgbClr val="F47E7A"/>
    <a:srgbClr val="F68678"/>
    <a:srgbClr val="F78D77"/>
    <a:srgbClr val="E07891"/>
    <a:srgbClr val="F47D79"/>
    <a:srgbClr val="F68776"/>
    <a:srgbClr val="F88E76"/>
    <a:srgbClr val="E4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744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96C6-FF69-49F3-8164-1A38DE42D959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35B5-E372-4FB7-AB18-6B3624EC8928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6A9-5D15-4491-AF1D-BDA79F289BAB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3879-E197-4313-B130-81D6FD4B656A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41-61FA-4D20-8331-2117274C2574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54-1B9F-4908-8345-46C6AB831695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58E2-34FB-49DB-9397-184509E0FFCB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3AE6-3E65-4546-9FB4-5C7D9900A632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40C-0B17-4777-9993-1AC1F9947CED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703-DC84-435C-8D0A-52868D565968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8C4F-6734-4720-81FD-2639EED2A501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9E31-E023-4B7A-85FB-54BA0A00B69B}" type="datetime1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7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1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19.png"/><Relationship Id="rId19" Type="http://schemas.openxmlformats.org/officeDocument/2006/relationships/image" Target="../media/image16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75904C-BBCB-4269-AAEA-61A1DCDE1458}"/>
              </a:ext>
            </a:extLst>
          </p:cNvPr>
          <p:cNvSpPr/>
          <p:nvPr/>
        </p:nvSpPr>
        <p:spPr>
          <a:xfrm>
            <a:off x="314038" y="1537853"/>
            <a:ext cx="4858329" cy="1990438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09696-CAAC-4A06-844F-09DE9F917D9A}"/>
              </a:ext>
            </a:extLst>
          </p:cNvPr>
          <p:cNvSpPr txBox="1"/>
          <p:nvPr/>
        </p:nvSpPr>
        <p:spPr>
          <a:xfrm>
            <a:off x="323278" y="1542474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browser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55C7B-7AC6-4D9F-9AC9-D84151AA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2161313"/>
            <a:ext cx="1228258" cy="106449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1D6EA1B-98F2-447E-8BF3-EE162A25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09" y="2130937"/>
            <a:ext cx="1269660" cy="106631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765682-FC4D-49C6-8655-A475C8E37895}"/>
              </a:ext>
            </a:extLst>
          </p:cNvPr>
          <p:cNvSpPr/>
          <p:nvPr/>
        </p:nvSpPr>
        <p:spPr>
          <a:xfrm>
            <a:off x="7042730" y="1524000"/>
            <a:ext cx="4816758" cy="4387274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CF0013-F12B-419C-8E5C-E3A6C5400A46}"/>
              </a:ext>
            </a:extLst>
          </p:cNvPr>
          <p:cNvSpPr/>
          <p:nvPr/>
        </p:nvSpPr>
        <p:spPr>
          <a:xfrm>
            <a:off x="7158179" y="1819560"/>
            <a:ext cx="3029527" cy="181032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2825-79B7-43C6-8942-357D83E02C92}"/>
              </a:ext>
            </a:extLst>
          </p:cNvPr>
          <p:cNvSpPr txBox="1"/>
          <p:nvPr/>
        </p:nvSpPr>
        <p:spPr>
          <a:xfrm>
            <a:off x="7162805" y="1833416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DE23267-BBAA-4147-8084-C15F3EF2BA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6"/>
          <a:stretch/>
        </p:blipFill>
        <p:spPr>
          <a:xfrm>
            <a:off x="7305960" y="2425306"/>
            <a:ext cx="1136073" cy="9756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08D09A0-64C8-4067-8282-5D3416F1790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0944" r="21101" b="12897"/>
          <a:stretch/>
        </p:blipFill>
        <p:spPr>
          <a:xfrm>
            <a:off x="8683636" y="2417404"/>
            <a:ext cx="1319344" cy="925923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5F5418-DE3B-460A-B3C7-461BF598BCC3}"/>
              </a:ext>
            </a:extLst>
          </p:cNvPr>
          <p:cNvSpPr/>
          <p:nvPr/>
        </p:nvSpPr>
        <p:spPr>
          <a:xfrm>
            <a:off x="10266218" y="1819561"/>
            <a:ext cx="1473198" cy="181032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533F1-56FF-4E11-B4D7-7921F6C930B5}"/>
              </a:ext>
            </a:extLst>
          </p:cNvPr>
          <p:cNvSpPr txBox="1"/>
          <p:nvPr/>
        </p:nvSpPr>
        <p:spPr>
          <a:xfrm>
            <a:off x="10275454" y="1824181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FBB9356-B778-494B-92AD-DE5AA93A04AC}"/>
              </a:ext>
            </a:extLst>
          </p:cNvPr>
          <p:cNvSpPr/>
          <p:nvPr/>
        </p:nvSpPr>
        <p:spPr>
          <a:xfrm>
            <a:off x="9809018" y="3833093"/>
            <a:ext cx="1939634" cy="17826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4B2F1-0E2D-499F-B3A9-22FEB2138D29}"/>
              </a:ext>
            </a:extLst>
          </p:cNvPr>
          <p:cNvSpPr txBox="1"/>
          <p:nvPr/>
        </p:nvSpPr>
        <p:spPr>
          <a:xfrm>
            <a:off x="9813636" y="3837712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file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DE15E7-AE01-4020-8556-AD8192C79372}"/>
              </a:ext>
            </a:extLst>
          </p:cNvPr>
          <p:cNvSpPr/>
          <p:nvPr/>
        </p:nvSpPr>
        <p:spPr>
          <a:xfrm>
            <a:off x="7153562" y="3842330"/>
            <a:ext cx="2572325" cy="17826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6D5369-C8D2-48C7-B0A5-6AF294E77DB6}"/>
              </a:ext>
            </a:extLst>
          </p:cNvPr>
          <p:cNvSpPr txBox="1"/>
          <p:nvPr/>
        </p:nvSpPr>
        <p:spPr>
          <a:xfrm>
            <a:off x="7167415" y="3851567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chatbot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42C34E-C5DE-47D0-90C8-26BB506E6202}"/>
              </a:ext>
            </a:extLst>
          </p:cNvPr>
          <p:cNvGrpSpPr/>
          <p:nvPr/>
        </p:nvGrpSpPr>
        <p:grpSpPr>
          <a:xfrm>
            <a:off x="5473046" y="1753753"/>
            <a:ext cx="1282852" cy="1472709"/>
            <a:chOff x="5473046" y="1753753"/>
            <a:chExt cx="1282852" cy="147270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9C93114-D7D7-4627-9A3D-9009BD81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531" y="1753753"/>
              <a:ext cx="1084126" cy="10841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F0286A-BE31-48CE-97F6-2A8FC1D8AF33}"/>
                </a:ext>
              </a:extLst>
            </p:cNvPr>
            <p:cNvSpPr txBox="1"/>
            <p:nvPr/>
          </p:nvSpPr>
          <p:spPr>
            <a:xfrm>
              <a:off x="5473046" y="2918685"/>
              <a:ext cx="1282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Raspberry Pi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96EF2E-D62A-4ACE-B6B9-3D7C12025185}"/>
              </a:ext>
            </a:extLst>
          </p:cNvPr>
          <p:cNvGrpSpPr/>
          <p:nvPr/>
        </p:nvGrpSpPr>
        <p:grpSpPr>
          <a:xfrm>
            <a:off x="5360501" y="4313384"/>
            <a:ext cx="1470997" cy="1605476"/>
            <a:chOff x="5360501" y="4313384"/>
            <a:chExt cx="1470997" cy="160547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3C5EADD-2DE4-47EC-87C7-87450E2F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501" y="4313384"/>
              <a:ext cx="1470997" cy="14709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85A7B0-1116-40CE-B2BA-62FF2B2681E9}"/>
                </a:ext>
              </a:extLst>
            </p:cNvPr>
            <p:cNvSpPr txBox="1"/>
            <p:nvPr/>
          </p:nvSpPr>
          <p:spPr>
            <a:xfrm>
              <a:off x="5643183" y="5611083"/>
              <a:ext cx="905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aws</a:t>
              </a:r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RDS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47CFE9-7A74-481F-944D-9B2CEE54691C}"/>
              </a:ext>
            </a:extLst>
          </p:cNvPr>
          <p:cNvGrpSpPr/>
          <p:nvPr/>
        </p:nvGrpSpPr>
        <p:grpSpPr>
          <a:xfrm>
            <a:off x="7941548" y="4331855"/>
            <a:ext cx="1001568" cy="1296060"/>
            <a:chOff x="7941548" y="4331855"/>
            <a:chExt cx="1001568" cy="129606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354A498-16E9-4F71-B03F-12F5E8AE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548" y="4331855"/>
              <a:ext cx="1001568" cy="100156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A43DD-76FB-465E-ADE2-1FC8D1E00554}"/>
                </a:ext>
              </a:extLst>
            </p:cNvPr>
            <p:cNvSpPr txBox="1"/>
            <p:nvPr/>
          </p:nvSpPr>
          <p:spPr>
            <a:xfrm>
              <a:off x="8049256" y="5320138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Danbee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470D745-0204-4752-86B9-0EF19E04E6E3}"/>
              </a:ext>
            </a:extLst>
          </p:cNvPr>
          <p:cNvGrpSpPr/>
          <p:nvPr/>
        </p:nvGrpSpPr>
        <p:grpSpPr>
          <a:xfrm>
            <a:off x="10210565" y="4239495"/>
            <a:ext cx="1124026" cy="1379185"/>
            <a:chOff x="10210565" y="4239495"/>
            <a:chExt cx="1124026" cy="13791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F971369-195C-462F-AEDD-9C8584A1A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61" t="5798" r="2197" b="5918"/>
            <a:stretch/>
          </p:blipFill>
          <p:spPr>
            <a:xfrm>
              <a:off x="10317020" y="4239495"/>
              <a:ext cx="958583" cy="110836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6B336-FB32-4311-BA0B-B5351512BA39}"/>
                </a:ext>
              </a:extLst>
            </p:cNvPr>
            <p:cNvSpPr txBox="1"/>
            <p:nvPr/>
          </p:nvSpPr>
          <p:spPr>
            <a:xfrm>
              <a:off x="10210565" y="531090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Amazon S3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866E6A-82C9-499C-A499-F566CA1F2954}"/>
              </a:ext>
            </a:extLst>
          </p:cNvPr>
          <p:cNvGrpSpPr/>
          <p:nvPr/>
        </p:nvGrpSpPr>
        <p:grpSpPr>
          <a:xfrm>
            <a:off x="10378275" y="2244954"/>
            <a:ext cx="1245958" cy="1337108"/>
            <a:chOff x="10378275" y="2244954"/>
            <a:chExt cx="1245958" cy="13371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5EBA726-B534-4F7C-B149-083092BD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51" r="70719" b="28331"/>
            <a:stretch/>
          </p:blipFill>
          <p:spPr>
            <a:xfrm>
              <a:off x="10378275" y="2244954"/>
              <a:ext cx="1245958" cy="115710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B6070C-7E50-470C-BE1A-37863E01EC31}"/>
                </a:ext>
              </a:extLst>
            </p:cNvPr>
            <p:cNvSpPr txBox="1"/>
            <p:nvPr/>
          </p:nvSpPr>
          <p:spPr>
            <a:xfrm>
              <a:off x="10667764" y="3274285"/>
              <a:ext cx="66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MQTT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26535-3875-4CA0-B181-99730212D98E}"/>
              </a:ext>
            </a:extLst>
          </p:cNvPr>
          <p:cNvGrpSpPr/>
          <p:nvPr/>
        </p:nvGrpSpPr>
        <p:grpSpPr>
          <a:xfrm>
            <a:off x="3731491" y="1902691"/>
            <a:ext cx="1115387" cy="1570039"/>
            <a:chOff x="3731491" y="1902691"/>
            <a:chExt cx="1115387" cy="1570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91" y="1902691"/>
              <a:ext cx="1115387" cy="128385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3B07A-708D-4B83-BA1A-5CB487ECFECE}"/>
                </a:ext>
              </a:extLst>
            </p:cNvPr>
            <p:cNvSpPr txBox="1"/>
            <p:nvPr/>
          </p:nvSpPr>
          <p:spPr>
            <a:xfrm>
              <a:off x="3855947" y="3164953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Chart.js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DF9D3C-871A-45D6-BC89-87A7B0851AED}"/>
              </a:ext>
            </a:extLst>
          </p:cNvPr>
          <p:cNvGrpSpPr/>
          <p:nvPr/>
        </p:nvGrpSpPr>
        <p:grpSpPr>
          <a:xfrm>
            <a:off x="3010820" y="3728813"/>
            <a:ext cx="1174168" cy="1254065"/>
            <a:chOff x="3010820" y="3728813"/>
            <a:chExt cx="1174168" cy="125406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440BEF6-EE55-491F-8654-E34CDE84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1" r="11194" b="26561"/>
            <a:stretch/>
          </p:blipFill>
          <p:spPr>
            <a:xfrm>
              <a:off x="3121899" y="3728813"/>
              <a:ext cx="997521" cy="98896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EBB442-9AAB-4DE3-BF23-FAA1CA3002C6}"/>
                </a:ext>
              </a:extLst>
            </p:cNvPr>
            <p:cNvSpPr txBox="1"/>
            <p:nvPr/>
          </p:nvSpPr>
          <p:spPr>
            <a:xfrm>
              <a:off x="3010820" y="4675101"/>
              <a:ext cx="1174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IBM Watson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93F73-0443-4E91-88D4-E0090B72EEF3}"/>
              </a:ext>
            </a:extLst>
          </p:cNvPr>
          <p:cNvGrpSpPr/>
          <p:nvPr/>
        </p:nvGrpSpPr>
        <p:grpSpPr>
          <a:xfrm>
            <a:off x="456965" y="4820873"/>
            <a:ext cx="1141787" cy="1062551"/>
            <a:chOff x="456965" y="4820873"/>
            <a:chExt cx="1141787" cy="1062551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D4E8071D-C086-4DE2-BC5B-7909F8550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15257" t="15452" r="15161" b="15744"/>
            <a:stretch/>
          </p:blipFill>
          <p:spPr>
            <a:xfrm>
              <a:off x="628073" y="4820873"/>
              <a:ext cx="738442" cy="73019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8722D0-E5D3-438E-8197-20038D3C2FC2}"/>
                </a:ext>
              </a:extLst>
            </p:cNvPr>
            <p:cNvSpPr txBox="1"/>
            <p:nvPr/>
          </p:nvSpPr>
          <p:spPr>
            <a:xfrm>
              <a:off x="456965" y="5575647"/>
              <a:ext cx="114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Azure Face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4661963" y="1082736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A5EC2E-E27D-4D77-8E16-8B53B5589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AFCE6-F095-4CA2-87F9-42E5FA65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EAD2B4-E61C-4A3C-8A88-A39E5C088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E99320-5F6C-49BD-A794-A4C6C0E6F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F5A73A9-6556-44C3-90E6-FB87900E5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6C3B6BF2-4CA5-4230-BC45-1166DEF3E00B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2583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4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2751384" y="121919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2435166" y="5251641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2638126" y="3717793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2798762" y="3246557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3309097" y="4555427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3E46F-A23E-4DCF-B4B5-67490E1FAE39}"/>
              </a:ext>
            </a:extLst>
          </p:cNvPr>
          <p:cNvGrpSpPr/>
          <p:nvPr/>
        </p:nvGrpSpPr>
        <p:grpSpPr>
          <a:xfrm>
            <a:off x="7941886" y="1219198"/>
            <a:ext cx="1705681" cy="1705681"/>
            <a:chOff x="7627853" y="1169924"/>
            <a:chExt cx="2206443" cy="22064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7627853" y="1169924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/>
            <a:stretch/>
          </p:blipFill>
          <p:spPr>
            <a:xfrm>
              <a:off x="8371002" y="1583701"/>
              <a:ext cx="873362" cy="144539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7857284" y="314091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9F82CD-E151-411E-A7FC-7DE3135259E5}"/>
              </a:ext>
            </a:extLst>
          </p:cNvPr>
          <p:cNvSpPr/>
          <p:nvPr/>
        </p:nvSpPr>
        <p:spPr>
          <a:xfrm rot="5400000">
            <a:off x="8572913" y="4716401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86BB7-9023-4FD6-9349-EF50C4FA07D9}"/>
              </a:ext>
            </a:extLst>
          </p:cNvPr>
          <p:cNvSpPr/>
          <p:nvPr/>
        </p:nvSpPr>
        <p:spPr>
          <a:xfrm>
            <a:off x="7606948" y="5328469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7804951" y="357963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017911" y="401836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398B34-A9EA-4B34-B98E-FE98E4C8D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57" t="15452" r="15161" b="15744"/>
          <a:stretch/>
        </p:blipFill>
        <p:spPr>
          <a:xfrm>
            <a:off x="7707920" y="1424888"/>
            <a:ext cx="1657753" cy="16392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4D0C84-97A7-4A97-AF4B-2531F9C16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7583054" y="4055745"/>
            <a:ext cx="2004291" cy="198710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9D1F1B-DDB6-4EAE-BDF4-ADE61CA40542}"/>
              </a:ext>
            </a:extLst>
          </p:cNvPr>
          <p:cNvSpPr/>
          <p:nvPr/>
        </p:nvSpPr>
        <p:spPr>
          <a:xfrm>
            <a:off x="5790151" y="202458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25E74A-760E-41F7-A850-55909F8A2686}"/>
              </a:ext>
            </a:extLst>
          </p:cNvPr>
          <p:cNvSpPr/>
          <p:nvPr/>
        </p:nvSpPr>
        <p:spPr>
          <a:xfrm>
            <a:off x="5790151" y="489247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987E0-66A1-4775-9436-0B0573A58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9" y="1376218"/>
            <a:ext cx="1874839" cy="187483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978481C-40CF-4059-90EC-4C41B39D65D4}"/>
              </a:ext>
            </a:extLst>
          </p:cNvPr>
          <p:cNvGrpSpPr/>
          <p:nvPr/>
        </p:nvGrpSpPr>
        <p:grpSpPr>
          <a:xfrm>
            <a:off x="2634367" y="4165599"/>
            <a:ext cx="2274835" cy="1690254"/>
            <a:chOff x="2846802" y="4027055"/>
            <a:chExt cx="2274835" cy="16902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186750-DEDF-49C5-90A0-B5F51A09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4410147"/>
              <a:ext cx="1307162" cy="130716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947462-7417-44C3-9993-4AD4D529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802" y="4027055"/>
              <a:ext cx="1337271" cy="133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C49F1-E23D-44FA-9E5F-84F4EEB9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4" y="2387609"/>
            <a:ext cx="2225658" cy="22256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D74A51-6821-4206-83A9-0D184B4B23B2}"/>
              </a:ext>
            </a:extLst>
          </p:cNvPr>
          <p:cNvSpPr/>
          <p:nvPr/>
        </p:nvSpPr>
        <p:spPr>
          <a:xfrm>
            <a:off x="5693167" y="318518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52500-3C75-474A-AFE9-3F4F5AB6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2720109"/>
            <a:ext cx="1572363" cy="1572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2AC5-EA56-4884-95FE-491D8839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831273"/>
            <a:ext cx="1572363" cy="1572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C76F9-9172-4CC6-829E-D1EA26D1C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4608946"/>
            <a:ext cx="1572363" cy="15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2166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187</Words>
  <Application>Microsoft Office PowerPoint</Application>
  <PresentationFormat>와이드스크린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a타이틀고딕3</vt:lpstr>
      <vt:lpstr>a타이틀고딕2</vt:lpstr>
      <vt:lpstr>나눔고딕 ExtraBold</vt:lpstr>
      <vt:lpstr>Arial</vt:lpstr>
      <vt:lpstr>나눔스퀘어 Bold</vt:lpstr>
      <vt:lpstr>Franklin Gothic Demi Cond</vt:lpstr>
      <vt:lpstr>a아시아헤드1</vt:lpstr>
      <vt:lpstr>맑은 고딕</vt:lpstr>
      <vt:lpstr>a타이틀고딕4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1473</cp:revision>
  <dcterms:created xsi:type="dcterms:W3CDTF">2018-12-13T07:11:38Z</dcterms:created>
  <dcterms:modified xsi:type="dcterms:W3CDTF">2019-05-10T13:18:42Z</dcterms:modified>
</cp:coreProperties>
</file>