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68" r:id="rId4"/>
    <p:sldId id="293" r:id="rId5"/>
    <p:sldId id="262" r:id="rId6"/>
    <p:sldId id="282" r:id="rId7"/>
    <p:sldId id="271" r:id="rId8"/>
    <p:sldId id="278" r:id="rId9"/>
    <p:sldId id="277" r:id="rId10"/>
    <p:sldId id="294" r:id="rId11"/>
    <p:sldId id="295" r:id="rId12"/>
    <p:sldId id="283" r:id="rId13"/>
    <p:sldId id="286" r:id="rId14"/>
    <p:sldId id="287" r:id="rId15"/>
    <p:sldId id="284" r:id="rId16"/>
    <p:sldId id="289" r:id="rId17"/>
    <p:sldId id="292" r:id="rId18"/>
    <p:sldId id="296" r:id="rId19"/>
    <p:sldId id="297" r:id="rId20"/>
    <p:sldId id="298" r:id="rId21"/>
    <p:sldId id="290" r:id="rId22"/>
    <p:sldId id="29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78E"/>
    <a:srgbClr val="D57793"/>
    <a:srgbClr val="ED9975"/>
    <a:srgbClr val="FF3300"/>
    <a:srgbClr val="F8F8F8"/>
    <a:srgbClr val="FB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D0CD1-1AE4-4B52-9699-7993C110C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8A3862-D021-42AE-8E4C-27C8D575E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EB12C-24F4-42D7-A1B9-EA62F50DE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D8F6C9-01AD-463A-A7EB-71E76E9C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C08FF-9869-4839-9E30-B3F2AFE6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75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4775F-39A3-478A-A2E4-B9A40BB9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E5DF00-4BA9-47E5-B64E-C8F6C4984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27ADD-C332-41D8-AC59-94219BDB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E2F4F-16B4-4D79-9600-64F8EC28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C050E3-CCE1-4A04-826E-C3245CD2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34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FF37E8-6C49-4F6B-AD6B-221AAB099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58B2C5-604D-4A53-BAC6-28FD8DFA3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674DE7-3D86-4743-B052-770B1E33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41620-6F21-4957-B369-FD94EC30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F4C18-E147-4263-B41B-30FD136C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4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E2FFD-A762-4483-ADF2-4926744B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DE0C64-C420-4D63-A200-098616D5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483A3-9615-4818-A076-8C468C75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6A8CA9-3012-4511-B1BF-251276C44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369D1E-28AA-472C-95B6-3D015C0F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62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74A24-39B5-4E70-AC95-7E14A291B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6D087C-84D0-43FB-804A-A9F65B9CB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785C7-3FAC-415D-9FC9-8FA6A467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23AF9-5526-4601-BD38-7C7BAEFC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0E1472-2DC1-4333-8192-7B8D8C90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80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897DB-3D73-4999-B94B-0557B683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51736-E115-4A3D-AEFD-D24C2016E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38C55C-B71B-4DB0-9F86-5D3961AB9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678D2-E377-4F3A-B142-104B18CE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89065-6012-40DA-AB35-89268660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B94632-6FFC-4206-A52B-5EBAA607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51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38866-21B1-4D0A-8845-56B29BA13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CCB3C-D375-4269-8961-EA4A66772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A3BC75-8027-4412-A165-FB0AFD950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60BC63-E5A8-4F79-8E72-5CCB49E20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F172D8-FBB5-4795-9032-6D732A6DE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D65D54-1C17-4CAF-ACC6-AD638A20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548E9C-839C-4937-9BA4-E64C22B0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14169E-262C-4E29-A638-5C2E6F28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16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BA668-AEBB-4D8A-A898-16B9DB12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F376C2-7795-40C0-AEF7-30BFA05CD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F4E055-6BE5-48A8-8395-BE978477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204176-3880-4579-AC92-0A775CCE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01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884DF2-6709-41AF-852B-80615F13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099E85-258A-400A-84C1-4E224C0F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390AFF-2FFF-41B7-824E-12E96EF8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49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F67F8-A63C-4158-976F-5F7D7AE0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A8AAD-155A-43C0-847C-918EF23C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0B7846-BBF1-4945-8A03-E9D4D2664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89FBF3-4637-464B-8916-82865BD7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90265B-0DE9-44A6-9E24-72BE8DC8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5211BA-95ED-49D4-B95F-A87F338D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95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A911-0161-4591-97ED-CAA01DA6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68D40A-0F8D-4E8E-B59B-B860830B6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DDC87E-1E20-4CC1-8E0E-7C8863835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0273BF-CDED-4604-B623-B9CEEE38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C83A36-5B2F-4E5D-8818-A4EAECF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F63254-67B3-47D0-9C85-41719684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7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AA0262-4EC8-46AA-ACFC-DE475A7C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9818AE-1FFA-48FE-901C-9D59B3645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ED195B-08D3-4BEE-A3BB-E662A6D62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7B5C2-121A-4499-A081-6864B930DA8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04D69-7D46-4EB8-AFB8-67D2CD7F7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55739-9A57-45C4-8BDB-ADCF0A19E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06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12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12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12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7.jpeg"/><Relationship Id="rId5" Type="http://schemas.openxmlformats.org/officeDocument/2006/relationships/image" Target="../media/image8.png"/><Relationship Id="rId10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3.png"/><Relationship Id="rId5" Type="http://schemas.openxmlformats.org/officeDocument/2006/relationships/image" Target="../media/image8.png"/><Relationship Id="rId10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3.png"/><Relationship Id="rId5" Type="http://schemas.openxmlformats.org/officeDocument/2006/relationships/image" Target="../media/image8.png"/><Relationship Id="rId10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so.godaddy.com/?realm=idp&amp;path=%2Fproducts&amp;app=accoun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so.godaddy.com/?realm=idp&amp;path=%2Fproducts&amp;app=accoun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so.godaddy.com/?realm=idp&amp;path=%2Fproducts&amp;app=accoun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7.jpeg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653903-2311-4390-B9E4-BA219D0B731F}"/>
              </a:ext>
            </a:extLst>
          </p:cNvPr>
          <p:cNvSpPr/>
          <p:nvPr/>
        </p:nvSpPr>
        <p:spPr>
          <a:xfrm>
            <a:off x="3281362" y="1952625"/>
            <a:ext cx="5629275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Loading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575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C4BB6EE-178F-48EB-9BEE-6C0D1EFEFA66}"/>
              </a:ext>
            </a:extLst>
          </p:cNvPr>
          <p:cNvSpPr/>
          <p:nvPr/>
        </p:nvSpPr>
        <p:spPr>
          <a:xfrm>
            <a:off x="4372303" y="1049268"/>
            <a:ext cx="343135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7" name="Picture 2" descr="ê´ë ¨ ì´ë¯¸ì§">
            <a:extLst>
              <a:ext uri="{FF2B5EF4-FFF2-40B4-BE49-F238E27FC236}">
                <a16:creationId xmlns:a16="http://schemas.microsoft.com/office/drawing/2014/main" id="{5D872D3A-1025-46D5-B841-384017BD0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b="72096"/>
          <a:stretch/>
        </p:blipFill>
        <p:spPr bwMode="auto">
          <a:xfrm>
            <a:off x="5472564" y="4672860"/>
            <a:ext cx="921170" cy="95333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ACA387-CC9B-4B85-917E-26173CA47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2F7F91-63DC-4563-AA4B-6C2D07E03475}"/>
              </a:ext>
            </a:extLst>
          </p:cNvPr>
          <p:cNvGrpSpPr/>
          <p:nvPr/>
        </p:nvGrpSpPr>
        <p:grpSpPr>
          <a:xfrm>
            <a:off x="5396085" y="1172017"/>
            <a:ext cx="2019989" cy="2083387"/>
            <a:chOff x="5190212" y="1579999"/>
            <a:chExt cx="1811573" cy="181157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0AAB86E-EA8C-43C1-BE03-A6B860008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7517125-9553-48BD-81BB-E2866FFDE76F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C7230D-0F1D-41ED-ABB6-79660DDB9B48}"/>
              </a:ext>
            </a:extLst>
          </p:cNvPr>
          <p:cNvSpPr/>
          <p:nvPr/>
        </p:nvSpPr>
        <p:spPr>
          <a:xfrm>
            <a:off x="6005160" y="1926142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3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EE9CCB20-308F-4E6D-91BF-C32DC15A0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638" y="3706138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512F7F-7176-40CD-ADB3-A73FCBAA8724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0820DE-BB18-4E7B-BBF2-7E43C572B005}"/>
              </a:ext>
            </a:extLst>
          </p:cNvPr>
          <p:cNvSpPr/>
          <p:nvPr/>
        </p:nvSpPr>
        <p:spPr>
          <a:xfrm>
            <a:off x="3771900" y="5860008"/>
            <a:ext cx="4495799" cy="382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1166232" y="1609367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4F248AEF-98A1-4371-A6F0-1E06B714D8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38" y="5904601"/>
            <a:ext cx="283419" cy="28341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2F922368-98E3-47EF-A42F-8D3F522E20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40" y="5922155"/>
            <a:ext cx="253904" cy="25390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C2F160A2-D9A0-4CE0-856D-0C5E2270FF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81" y="5914582"/>
            <a:ext cx="242239" cy="253903"/>
          </a:xfrm>
          <a:prstGeom prst="rect">
            <a:avLst/>
          </a:prstGeom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FA6582-2234-41E6-8B20-AB790D2AEA41}"/>
              </a:ext>
            </a:extLst>
          </p:cNvPr>
          <p:cNvCxnSpPr>
            <a:cxnSpLocks/>
          </p:cNvCxnSpPr>
          <p:nvPr/>
        </p:nvCxnSpPr>
        <p:spPr>
          <a:xfrm flipH="1" flipV="1">
            <a:off x="7390644" y="1379940"/>
            <a:ext cx="8687" cy="139624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1002F738-409A-4963-88BA-9597E4FDCF4B}"/>
              </a:ext>
            </a:extLst>
          </p:cNvPr>
          <p:cNvSpPr/>
          <p:nvPr/>
        </p:nvSpPr>
        <p:spPr>
          <a:xfrm>
            <a:off x="7338822" y="2698490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34E91521-5037-4510-8E08-733594070D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628" y="2886567"/>
            <a:ext cx="233034" cy="233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01396D-6CCB-4EE9-9998-EED55191DE67}"/>
              </a:ext>
            </a:extLst>
          </p:cNvPr>
          <p:cNvSpPr txBox="1"/>
          <p:nvPr/>
        </p:nvSpPr>
        <p:spPr>
          <a:xfrm>
            <a:off x="4435580" y="1560815"/>
            <a:ext cx="996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Temp :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E79154-AF3D-4157-991C-6BE683D8D937}"/>
              </a:ext>
            </a:extLst>
          </p:cNvPr>
          <p:cNvSpPr txBox="1"/>
          <p:nvPr/>
        </p:nvSpPr>
        <p:spPr>
          <a:xfrm>
            <a:off x="4442045" y="1894682"/>
            <a:ext cx="996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humidity :</a:t>
            </a:r>
            <a:endParaRPr lang="ko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ED08E06-A6A4-418E-8F38-CE76110308C5}"/>
              </a:ext>
            </a:extLst>
          </p:cNvPr>
          <p:cNvSpPr txBox="1"/>
          <p:nvPr/>
        </p:nvSpPr>
        <p:spPr>
          <a:xfrm>
            <a:off x="4458347" y="2195020"/>
            <a:ext cx="996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RGB :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792D3C-244F-4A08-A002-FA0834E35A14}"/>
              </a:ext>
            </a:extLst>
          </p:cNvPr>
          <p:cNvSpPr txBox="1"/>
          <p:nvPr/>
        </p:nvSpPr>
        <p:spPr>
          <a:xfrm>
            <a:off x="4436793" y="2519467"/>
            <a:ext cx="107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Opacity :</a:t>
            </a:r>
            <a:endParaRPr lang="ko-KR" altLang="en-US" sz="1200" dirty="0"/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1A493AD4-9AB9-4F6D-BA51-C4BBB03AB7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227" y="2067815"/>
            <a:ext cx="265704" cy="265704"/>
          </a:xfrm>
          <a:prstGeom prst="rect">
            <a:avLst/>
          </a:prstGeom>
        </p:spPr>
      </p:pic>
      <p:sp>
        <p:nvSpPr>
          <p:cNvPr id="98" name="타원 97">
            <a:extLst>
              <a:ext uri="{FF2B5EF4-FFF2-40B4-BE49-F238E27FC236}">
                <a16:creationId xmlns:a16="http://schemas.microsoft.com/office/drawing/2014/main" id="{38F0506D-2303-4FED-91BF-04EB63575EDF}"/>
              </a:ext>
            </a:extLst>
          </p:cNvPr>
          <p:cNvSpPr/>
          <p:nvPr/>
        </p:nvSpPr>
        <p:spPr>
          <a:xfrm>
            <a:off x="6209249" y="3557587"/>
            <a:ext cx="623776" cy="62377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  <a:effectLst>
            <a:outerShdw blurRad="431800" sx="111000" sy="111000" algn="ctr" rotWithShape="0">
              <a:srgbClr val="00B0F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F7124DAF-625B-44AE-B81E-1C233B107BD7}"/>
              </a:ext>
            </a:extLst>
          </p:cNvPr>
          <p:cNvSpPr/>
          <p:nvPr/>
        </p:nvSpPr>
        <p:spPr>
          <a:xfrm>
            <a:off x="5378315" y="3557587"/>
            <a:ext cx="623776" cy="6237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  <a:effectLst>
            <a:outerShdw blurRad="177800" sx="111000" sy="111000" algn="ctr" rotWithShape="0">
              <a:srgbClr val="00B05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7A238A9F-6561-4EC1-9B7C-77CAA01E34CD}"/>
              </a:ext>
            </a:extLst>
          </p:cNvPr>
          <p:cNvSpPr/>
          <p:nvPr/>
        </p:nvSpPr>
        <p:spPr>
          <a:xfrm>
            <a:off x="4545559" y="3558979"/>
            <a:ext cx="623776" cy="6237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  <a:effectLst>
            <a:outerShdw blurRad="190500" sx="113000" sy="113000" algn="ctr" rotWithShape="0">
              <a:srgbClr val="FF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1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0E04FAC9-E924-4F1E-9022-F7A9D8F1A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234" y="3670700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996ABDD2-3C01-4E66-AE0C-7E4345C07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724" y="3685997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C17CA2F6-9174-4E9B-9D55-C51065B10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658" y="3670700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8BC5720B-3B83-4553-8F67-CEED3AEDFC45}"/>
              </a:ext>
            </a:extLst>
          </p:cNvPr>
          <p:cNvSpPr/>
          <p:nvPr/>
        </p:nvSpPr>
        <p:spPr>
          <a:xfrm>
            <a:off x="7053176" y="3554696"/>
            <a:ext cx="627882" cy="59896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30E1F1B-4035-4497-8E27-44803B4D1EDE}"/>
              </a:ext>
            </a:extLst>
          </p:cNvPr>
          <p:cNvSpPr/>
          <p:nvPr/>
        </p:nvSpPr>
        <p:spPr>
          <a:xfrm>
            <a:off x="5387670" y="4787206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30091F1-89C2-4C19-98EA-BE827853FBC4}"/>
              </a:ext>
            </a:extLst>
          </p:cNvPr>
          <p:cNvSpPr/>
          <p:nvPr/>
        </p:nvSpPr>
        <p:spPr>
          <a:xfrm>
            <a:off x="5387670" y="5007924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C1B1325-6836-49AE-B584-D2C62E88A939}"/>
              </a:ext>
            </a:extLst>
          </p:cNvPr>
          <p:cNvSpPr/>
          <p:nvPr/>
        </p:nvSpPr>
        <p:spPr>
          <a:xfrm>
            <a:off x="6489272" y="4677227"/>
            <a:ext cx="849550" cy="965784"/>
          </a:xfrm>
          <a:prstGeom prst="rect">
            <a:avLst/>
          </a:prstGeom>
          <a:solidFill>
            <a:schemeClr val="accent2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A5AF56F-5164-4FD9-B8EE-A8D29B09A67B}"/>
              </a:ext>
            </a:extLst>
          </p:cNvPr>
          <p:cNvSpPr/>
          <p:nvPr/>
        </p:nvSpPr>
        <p:spPr>
          <a:xfrm>
            <a:off x="5331060" y="4736093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7F3757D-E604-434E-940B-2B7394DED84F}"/>
              </a:ext>
            </a:extLst>
          </p:cNvPr>
          <p:cNvSpPr/>
          <p:nvPr/>
        </p:nvSpPr>
        <p:spPr>
          <a:xfrm>
            <a:off x="5331060" y="495681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3B200FD-608E-4765-B081-271A07345BEC}"/>
              </a:ext>
            </a:extLst>
          </p:cNvPr>
          <p:cNvSpPr/>
          <p:nvPr/>
        </p:nvSpPr>
        <p:spPr>
          <a:xfrm>
            <a:off x="6406494" y="4692721"/>
            <a:ext cx="1107085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set3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4" name="Picture 2" descr="ê´ë ¨ ì´ë¯¸ì§">
            <a:extLst>
              <a:ext uri="{FF2B5EF4-FFF2-40B4-BE49-F238E27FC236}">
                <a16:creationId xmlns:a16="http://schemas.microsoft.com/office/drawing/2014/main" id="{313B5F13-F150-43BA-A805-E25926FA4F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5" b="50730"/>
          <a:stretch/>
        </p:blipFill>
        <p:spPr bwMode="auto">
          <a:xfrm>
            <a:off x="4450634" y="4750005"/>
            <a:ext cx="866131" cy="869025"/>
          </a:xfrm>
          <a:prstGeom prst="rect">
            <a:avLst/>
          </a:prstGeom>
          <a:noFill/>
        </p:spPr>
      </p:pic>
      <p:sp>
        <p:nvSpPr>
          <p:cNvPr id="115" name="타원 114">
            <a:extLst>
              <a:ext uri="{FF2B5EF4-FFF2-40B4-BE49-F238E27FC236}">
                <a16:creationId xmlns:a16="http://schemas.microsoft.com/office/drawing/2014/main" id="{35CA1F9F-7165-4DF7-BE72-D758C1FBECE5}"/>
              </a:ext>
            </a:extLst>
          </p:cNvPr>
          <p:cNvSpPr/>
          <p:nvPr/>
        </p:nvSpPr>
        <p:spPr>
          <a:xfrm>
            <a:off x="4492839" y="4897060"/>
            <a:ext cx="267924" cy="270101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47333D6-012D-44E3-A5DB-C20AEADDDC98}"/>
              </a:ext>
            </a:extLst>
          </p:cNvPr>
          <p:cNvSpPr/>
          <p:nvPr/>
        </p:nvSpPr>
        <p:spPr>
          <a:xfrm>
            <a:off x="4823301" y="4888227"/>
            <a:ext cx="267924" cy="270101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05A86B7A-74F6-4E42-9651-A07B9D4ED0C1}"/>
              </a:ext>
            </a:extLst>
          </p:cNvPr>
          <p:cNvSpPr/>
          <p:nvPr/>
        </p:nvSpPr>
        <p:spPr>
          <a:xfrm>
            <a:off x="4497172" y="5217247"/>
            <a:ext cx="267924" cy="270101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AF9B8897-085E-49B0-967A-3D9AFC7C647E}"/>
              </a:ext>
            </a:extLst>
          </p:cNvPr>
          <p:cNvGrpSpPr/>
          <p:nvPr/>
        </p:nvGrpSpPr>
        <p:grpSpPr>
          <a:xfrm>
            <a:off x="4760457" y="5161849"/>
            <a:ext cx="397828" cy="397828"/>
            <a:chOff x="5190212" y="1579999"/>
            <a:chExt cx="1811573" cy="1811573"/>
          </a:xfrm>
          <a:noFill/>
        </p:grpSpPr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4B339609-2F02-46D9-BE45-0AF8052A0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A75BDDB5-2008-4194-9529-E456C923A46B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084F69C-BA89-4B07-98B9-23326B22E4D5}"/>
              </a:ext>
            </a:extLst>
          </p:cNvPr>
          <p:cNvSpPr/>
          <p:nvPr/>
        </p:nvSpPr>
        <p:spPr>
          <a:xfrm>
            <a:off x="4322186" y="5502425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Rose Temple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E2E19938-66E0-4B02-B268-E92FFE02CBDB}"/>
              </a:ext>
            </a:extLst>
          </p:cNvPr>
          <p:cNvSpPr/>
          <p:nvPr/>
        </p:nvSpPr>
        <p:spPr>
          <a:xfrm>
            <a:off x="5532496" y="5039365"/>
            <a:ext cx="225910" cy="227746"/>
          </a:xfrm>
          <a:prstGeom prst="ellipse">
            <a:avLst/>
          </a:prstGeom>
          <a:noFill/>
          <a:ln w="444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C1F3B8E-B494-4FA3-9CBC-1DB3D8B45BD0}"/>
              </a:ext>
            </a:extLst>
          </p:cNvPr>
          <p:cNvSpPr/>
          <p:nvPr/>
        </p:nvSpPr>
        <p:spPr>
          <a:xfrm>
            <a:off x="5853071" y="5039365"/>
            <a:ext cx="225910" cy="227746"/>
          </a:xfrm>
          <a:prstGeom prst="ellipse">
            <a:avLst/>
          </a:prstGeom>
          <a:noFill/>
          <a:ln w="444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984CA43D-EB52-432D-8FCE-4E3B245D5FAB}"/>
              </a:ext>
            </a:extLst>
          </p:cNvPr>
          <p:cNvSpPr/>
          <p:nvPr/>
        </p:nvSpPr>
        <p:spPr>
          <a:xfrm>
            <a:off x="5536833" y="5358018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9ED7A39B-5C6A-498B-8F0B-8EE666A9B00B}"/>
              </a:ext>
            </a:extLst>
          </p:cNvPr>
          <p:cNvGrpSpPr/>
          <p:nvPr/>
        </p:nvGrpSpPr>
        <p:grpSpPr>
          <a:xfrm>
            <a:off x="5800118" y="5302619"/>
            <a:ext cx="335444" cy="335444"/>
            <a:chOff x="5190212" y="1579999"/>
            <a:chExt cx="1811573" cy="1811573"/>
          </a:xfrm>
          <a:noFill/>
        </p:grpSpPr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94BC49C6-A358-4719-BF97-21322235B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9A589F27-DF3A-4F70-BE5E-270787460F1C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8" name="타원 127">
            <a:extLst>
              <a:ext uri="{FF2B5EF4-FFF2-40B4-BE49-F238E27FC236}">
                <a16:creationId xmlns:a16="http://schemas.microsoft.com/office/drawing/2014/main" id="{A817BC1F-A20D-4C42-81FC-E7AA00F96CAE}"/>
              </a:ext>
            </a:extLst>
          </p:cNvPr>
          <p:cNvSpPr/>
          <p:nvPr/>
        </p:nvSpPr>
        <p:spPr>
          <a:xfrm>
            <a:off x="6498413" y="5026948"/>
            <a:ext cx="225910" cy="227746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C8BF0A2F-993E-461F-8E89-69173DA86323}"/>
              </a:ext>
            </a:extLst>
          </p:cNvPr>
          <p:cNvSpPr/>
          <p:nvPr/>
        </p:nvSpPr>
        <p:spPr>
          <a:xfrm>
            <a:off x="6827351" y="5028164"/>
            <a:ext cx="225910" cy="227746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C65C1646-8784-44FF-AAA6-C10DE7A43975}"/>
              </a:ext>
            </a:extLst>
          </p:cNvPr>
          <p:cNvSpPr/>
          <p:nvPr/>
        </p:nvSpPr>
        <p:spPr>
          <a:xfrm>
            <a:off x="6511113" y="5346817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00DC6E8C-A8DD-4FE1-8677-29391F3FFF92}"/>
              </a:ext>
            </a:extLst>
          </p:cNvPr>
          <p:cNvGrpSpPr/>
          <p:nvPr/>
        </p:nvGrpSpPr>
        <p:grpSpPr>
          <a:xfrm>
            <a:off x="6774398" y="5291418"/>
            <a:ext cx="335444" cy="335444"/>
            <a:chOff x="5190212" y="1579999"/>
            <a:chExt cx="1811573" cy="1811573"/>
          </a:xfrm>
          <a:noFill/>
        </p:grpSpPr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326C4E00-2D7E-4DD1-A9E0-3B5ED3666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90AC53BD-44E0-4B74-A612-A3B4AE3FE383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14CAC0B-ACE2-4AA3-A4DF-8AADC07A2303}"/>
              </a:ext>
            </a:extLst>
          </p:cNvPr>
          <p:cNvSpPr/>
          <p:nvPr/>
        </p:nvSpPr>
        <p:spPr>
          <a:xfrm>
            <a:off x="7421896" y="4686225"/>
            <a:ext cx="849550" cy="965784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B57EAC9-9D95-4E8D-8B6B-FDBC0682D31E}"/>
              </a:ext>
            </a:extLst>
          </p:cNvPr>
          <p:cNvSpPr/>
          <p:nvPr/>
        </p:nvSpPr>
        <p:spPr>
          <a:xfrm>
            <a:off x="7424843" y="4701719"/>
            <a:ext cx="1107085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set4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B974346B-0013-4C9A-B303-C450556764AE}"/>
              </a:ext>
            </a:extLst>
          </p:cNvPr>
          <p:cNvSpPr/>
          <p:nvPr/>
        </p:nvSpPr>
        <p:spPr>
          <a:xfrm>
            <a:off x="7516762" y="5035946"/>
            <a:ext cx="225910" cy="227746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2BF89F80-0277-476B-BE5C-14788B182A63}"/>
              </a:ext>
            </a:extLst>
          </p:cNvPr>
          <p:cNvSpPr/>
          <p:nvPr/>
        </p:nvSpPr>
        <p:spPr>
          <a:xfrm>
            <a:off x="7845700" y="5037162"/>
            <a:ext cx="225910" cy="227746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F23F2EE0-3495-4978-A2D4-78A2290B827B}"/>
              </a:ext>
            </a:extLst>
          </p:cNvPr>
          <p:cNvSpPr/>
          <p:nvPr/>
        </p:nvSpPr>
        <p:spPr>
          <a:xfrm>
            <a:off x="7529462" y="5355815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5A86E5F-4D77-4466-B660-4D5F5BE4F24B}"/>
              </a:ext>
            </a:extLst>
          </p:cNvPr>
          <p:cNvGrpSpPr/>
          <p:nvPr/>
        </p:nvGrpSpPr>
        <p:grpSpPr>
          <a:xfrm>
            <a:off x="7792747" y="5300416"/>
            <a:ext cx="335444" cy="335444"/>
            <a:chOff x="5190212" y="1579999"/>
            <a:chExt cx="1811573" cy="1811573"/>
          </a:xfrm>
          <a:noFill/>
        </p:grpSpPr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0CC0E425-67B6-4CCB-A087-33893B855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AC680ABC-4EC0-4409-A499-6B09462C9852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E8284770-618F-430E-BD39-0425EC326014}"/>
              </a:ext>
            </a:extLst>
          </p:cNvPr>
          <p:cNvSpPr txBox="1"/>
          <p:nvPr/>
        </p:nvSpPr>
        <p:spPr>
          <a:xfrm>
            <a:off x="7345126" y="5585857"/>
            <a:ext cx="1379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Custom</a:t>
            </a:r>
            <a:endParaRPr lang="ko-KR" altLang="en-US" sz="1400" dirty="0"/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F5D04ADA-CF3C-4897-BC96-AD4A09EAB350}"/>
              </a:ext>
            </a:extLst>
          </p:cNvPr>
          <p:cNvCxnSpPr>
            <a:cxnSpLocks/>
          </p:cNvCxnSpPr>
          <p:nvPr/>
        </p:nvCxnSpPr>
        <p:spPr>
          <a:xfrm flipV="1">
            <a:off x="5208078" y="4888227"/>
            <a:ext cx="0" cy="45859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550DEE33-6C50-4730-9AD9-C382F7C89C1F}"/>
              </a:ext>
            </a:extLst>
          </p:cNvPr>
          <p:cNvSpPr/>
          <p:nvPr/>
        </p:nvSpPr>
        <p:spPr>
          <a:xfrm>
            <a:off x="5165120" y="5253828"/>
            <a:ext cx="89358" cy="89358"/>
          </a:xfrm>
          <a:prstGeom prst="ellipse">
            <a:avLst/>
          </a:prstGeom>
          <a:solidFill>
            <a:srgbClr val="D57793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5" name="그림 144">
            <a:extLst>
              <a:ext uri="{FF2B5EF4-FFF2-40B4-BE49-F238E27FC236}">
                <a16:creationId xmlns:a16="http://schemas.microsoft.com/office/drawing/2014/main" id="{04360B51-62A2-40F6-B59E-4A15AAE5DF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24" y="5361042"/>
            <a:ext cx="152208" cy="152208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48526" y="1609367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40F70F5-C436-4C0B-83F4-80F0EFB6310C}"/>
              </a:ext>
            </a:extLst>
          </p:cNvPr>
          <p:cNvSpPr/>
          <p:nvPr/>
        </p:nvSpPr>
        <p:spPr>
          <a:xfrm>
            <a:off x="5427839" y="5493706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Manila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2" name="그림 161">
            <a:extLst>
              <a:ext uri="{FF2B5EF4-FFF2-40B4-BE49-F238E27FC236}">
                <a16:creationId xmlns:a16="http://schemas.microsoft.com/office/drawing/2014/main" id="{F4CD3F51-8E33-4C5F-947B-E4FD0E1745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638" y="3726504"/>
            <a:ext cx="265704" cy="265704"/>
          </a:xfrm>
          <a:prstGeom prst="rect">
            <a:avLst/>
          </a:prstGeom>
        </p:spPr>
      </p:pic>
      <p:pic>
        <p:nvPicPr>
          <p:cNvPr id="163" name="그림 162">
            <a:extLst>
              <a:ext uri="{FF2B5EF4-FFF2-40B4-BE49-F238E27FC236}">
                <a16:creationId xmlns:a16="http://schemas.microsoft.com/office/drawing/2014/main" id="{AF1DFFCF-259D-4E02-9CE3-47503F4C22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692" y="635577"/>
            <a:ext cx="447180" cy="40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5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C4BB6EE-178F-48EB-9BEE-6C0D1EFEFA66}"/>
              </a:ext>
            </a:extLst>
          </p:cNvPr>
          <p:cNvSpPr/>
          <p:nvPr/>
        </p:nvSpPr>
        <p:spPr>
          <a:xfrm>
            <a:off x="4372303" y="1049268"/>
            <a:ext cx="343135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7" name="Picture 2" descr="ê´ë ¨ ì´ë¯¸ì§">
            <a:extLst>
              <a:ext uri="{FF2B5EF4-FFF2-40B4-BE49-F238E27FC236}">
                <a16:creationId xmlns:a16="http://schemas.microsoft.com/office/drawing/2014/main" id="{5D872D3A-1025-46D5-B841-384017BD0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b="72096"/>
          <a:stretch/>
        </p:blipFill>
        <p:spPr bwMode="auto">
          <a:xfrm>
            <a:off x="5472564" y="4672860"/>
            <a:ext cx="921170" cy="95333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ACA387-CC9B-4B85-917E-26173CA47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2F7F91-63DC-4563-AA4B-6C2D07E03475}"/>
              </a:ext>
            </a:extLst>
          </p:cNvPr>
          <p:cNvGrpSpPr/>
          <p:nvPr/>
        </p:nvGrpSpPr>
        <p:grpSpPr>
          <a:xfrm>
            <a:off x="5396085" y="1172017"/>
            <a:ext cx="2019989" cy="2083387"/>
            <a:chOff x="5190212" y="1579999"/>
            <a:chExt cx="1811573" cy="181157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0AAB86E-EA8C-43C1-BE03-A6B860008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7517125-9553-48BD-81BB-E2866FFDE76F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C7230D-0F1D-41ED-ABB6-79660DDB9B48}"/>
              </a:ext>
            </a:extLst>
          </p:cNvPr>
          <p:cNvSpPr/>
          <p:nvPr/>
        </p:nvSpPr>
        <p:spPr>
          <a:xfrm>
            <a:off x="6005160" y="1926142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512F7F-7176-40CD-ADB3-A73FCBAA8724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0820DE-BB18-4E7B-BBF2-7E43C572B005}"/>
              </a:ext>
            </a:extLst>
          </p:cNvPr>
          <p:cNvSpPr/>
          <p:nvPr/>
        </p:nvSpPr>
        <p:spPr>
          <a:xfrm>
            <a:off x="3771900" y="5860008"/>
            <a:ext cx="4495799" cy="382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1166232" y="1609367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4F248AEF-98A1-4371-A6F0-1E06B714D8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38" y="5904601"/>
            <a:ext cx="283419" cy="28341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2F922368-98E3-47EF-A42F-8D3F522E20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40" y="5922155"/>
            <a:ext cx="253904" cy="25390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C2F160A2-D9A0-4CE0-856D-0C5E2270FF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81" y="5914582"/>
            <a:ext cx="242239" cy="253903"/>
          </a:xfrm>
          <a:prstGeom prst="rect">
            <a:avLst/>
          </a:prstGeom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FA6582-2234-41E6-8B20-AB790D2AEA41}"/>
              </a:ext>
            </a:extLst>
          </p:cNvPr>
          <p:cNvCxnSpPr>
            <a:cxnSpLocks/>
          </p:cNvCxnSpPr>
          <p:nvPr/>
        </p:nvCxnSpPr>
        <p:spPr>
          <a:xfrm flipH="1" flipV="1">
            <a:off x="7390644" y="1379940"/>
            <a:ext cx="8687" cy="139624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1002F738-409A-4963-88BA-9597E4FDCF4B}"/>
              </a:ext>
            </a:extLst>
          </p:cNvPr>
          <p:cNvSpPr/>
          <p:nvPr/>
        </p:nvSpPr>
        <p:spPr>
          <a:xfrm>
            <a:off x="7338822" y="2698490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34E91521-5037-4510-8E08-733594070D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628" y="2886567"/>
            <a:ext cx="233034" cy="233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01396D-6CCB-4EE9-9998-EED55191DE67}"/>
              </a:ext>
            </a:extLst>
          </p:cNvPr>
          <p:cNvSpPr txBox="1"/>
          <p:nvPr/>
        </p:nvSpPr>
        <p:spPr>
          <a:xfrm>
            <a:off x="4462927" y="1908762"/>
            <a:ext cx="996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Temp :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E79154-AF3D-4157-991C-6BE683D8D937}"/>
              </a:ext>
            </a:extLst>
          </p:cNvPr>
          <p:cNvSpPr txBox="1"/>
          <p:nvPr/>
        </p:nvSpPr>
        <p:spPr>
          <a:xfrm>
            <a:off x="4469392" y="2242629"/>
            <a:ext cx="996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humidity :</a:t>
            </a:r>
            <a:endParaRPr lang="ko-KR" altLang="en-US" sz="1200" dirty="0"/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1A493AD4-9AB9-4F6D-BA51-C4BBB03AB7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227" y="2067815"/>
            <a:ext cx="265704" cy="265704"/>
          </a:xfrm>
          <a:prstGeom prst="rect">
            <a:avLst/>
          </a:prstGeom>
        </p:spPr>
      </p:pic>
      <p:sp>
        <p:nvSpPr>
          <p:cNvPr id="98" name="타원 97">
            <a:extLst>
              <a:ext uri="{FF2B5EF4-FFF2-40B4-BE49-F238E27FC236}">
                <a16:creationId xmlns:a16="http://schemas.microsoft.com/office/drawing/2014/main" id="{38F0506D-2303-4FED-91BF-04EB63575EDF}"/>
              </a:ext>
            </a:extLst>
          </p:cNvPr>
          <p:cNvSpPr/>
          <p:nvPr/>
        </p:nvSpPr>
        <p:spPr>
          <a:xfrm>
            <a:off x="6535054" y="3347759"/>
            <a:ext cx="623776" cy="62377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  <a:effectLst>
            <a:outerShdw blurRad="431800" sx="111000" sy="111000" algn="ctr" rotWithShape="0">
              <a:srgbClr val="00B0F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F7124DAF-625B-44AE-B81E-1C233B107BD7}"/>
              </a:ext>
            </a:extLst>
          </p:cNvPr>
          <p:cNvSpPr/>
          <p:nvPr/>
        </p:nvSpPr>
        <p:spPr>
          <a:xfrm>
            <a:off x="5704120" y="3347759"/>
            <a:ext cx="623776" cy="6237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  <a:effectLst>
            <a:outerShdw blurRad="177800" sx="111000" sy="111000" algn="ctr" rotWithShape="0">
              <a:srgbClr val="00B05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7A238A9F-6561-4EC1-9B7C-77CAA01E34CD}"/>
              </a:ext>
            </a:extLst>
          </p:cNvPr>
          <p:cNvSpPr/>
          <p:nvPr/>
        </p:nvSpPr>
        <p:spPr>
          <a:xfrm>
            <a:off x="4871364" y="3349151"/>
            <a:ext cx="623776" cy="6237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  <a:effectLst>
            <a:outerShdw blurRad="190500" sx="113000" sy="113000" algn="ctr" rotWithShape="0">
              <a:srgbClr val="FF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1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0E04FAC9-E924-4F1E-9022-F7A9D8F1A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039" y="3460872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996ABDD2-3C01-4E66-AE0C-7E4345C07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529" y="3476169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C17CA2F6-9174-4E9B-9D55-C51065B10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463" y="3460872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8BC5720B-3B83-4553-8F67-CEED3AEDFC45}"/>
              </a:ext>
            </a:extLst>
          </p:cNvPr>
          <p:cNvSpPr/>
          <p:nvPr/>
        </p:nvSpPr>
        <p:spPr>
          <a:xfrm>
            <a:off x="5221179" y="4117807"/>
            <a:ext cx="1553402" cy="33335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30E1F1B-4035-4497-8E27-44803B4D1EDE}"/>
              </a:ext>
            </a:extLst>
          </p:cNvPr>
          <p:cNvSpPr/>
          <p:nvPr/>
        </p:nvSpPr>
        <p:spPr>
          <a:xfrm>
            <a:off x="5387670" y="4787206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30091F1-89C2-4C19-98EA-BE827853FBC4}"/>
              </a:ext>
            </a:extLst>
          </p:cNvPr>
          <p:cNvSpPr/>
          <p:nvPr/>
        </p:nvSpPr>
        <p:spPr>
          <a:xfrm>
            <a:off x="5387670" y="5007924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C1B1325-6836-49AE-B584-D2C62E88A939}"/>
              </a:ext>
            </a:extLst>
          </p:cNvPr>
          <p:cNvSpPr/>
          <p:nvPr/>
        </p:nvSpPr>
        <p:spPr>
          <a:xfrm>
            <a:off x="6489272" y="4677227"/>
            <a:ext cx="849550" cy="965784"/>
          </a:xfrm>
          <a:prstGeom prst="rect">
            <a:avLst/>
          </a:prstGeom>
          <a:solidFill>
            <a:schemeClr val="accent2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A5AF56F-5164-4FD9-B8EE-A8D29B09A67B}"/>
              </a:ext>
            </a:extLst>
          </p:cNvPr>
          <p:cNvSpPr/>
          <p:nvPr/>
        </p:nvSpPr>
        <p:spPr>
          <a:xfrm>
            <a:off x="5331060" y="4736093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7F3757D-E604-434E-940B-2B7394DED84F}"/>
              </a:ext>
            </a:extLst>
          </p:cNvPr>
          <p:cNvSpPr/>
          <p:nvPr/>
        </p:nvSpPr>
        <p:spPr>
          <a:xfrm>
            <a:off x="5331060" y="495681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3B200FD-608E-4765-B081-271A07345BEC}"/>
              </a:ext>
            </a:extLst>
          </p:cNvPr>
          <p:cNvSpPr/>
          <p:nvPr/>
        </p:nvSpPr>
        <p:spPr>
          <a:xfrm>
            <a:off x="6406494" y="4692721"/>
            <a:ext cx="1107085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set3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4" name="Picture 2" descr="ê´ë ¨ ì´ë¯¸ì§">
            <a:extLst>
              <a:ext uri="{FF2B5EF4-FFF2-40B4-BE49-F238E27FC236}">
                <a16:creationId xmlns:a16="http://schemas.microsoft.com/office/drawing/2014/main" id="{313B5F13-F150-43BA-A805-E25926FA4F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5" b="50730"/>
          <a:stretch/>
        </p:blipFill>
        <p:spPr bwMode="auto">
          <a:xfrm>
            <a:off x="4450634" y="4750005"/>
            <a:ext cx="866131" cy="869025"/>
          </a:xfrm>
          <a:prstGeom prst="rect">
            <a:avLst/>
          </a:prstGeom>
          <a:noFill/>
        </p:spPr>
      </p:pic>
      <p:sp>
        <p:nvSpPr>
          <p:cNvPr id="115" name="타원 114">
            <a:extLst>
              <a:ext uri="{FF2B5EF4-FFF2-40B4-BE49-F238E27FC236}">
                <a16:creationId xmlns:a16="http://schemas.microsoft.com/office/drawing/2014/main" id="{35CA1F9F-7165-4DF7-BE72-D758C1FBECE5}"/>
              </a:ext>
            </a:extLst>
          </p:cNvPr>
          <p:cNvSpPr/>
          <p:nvPr/>
        </p:nvSpPr>
        <p:spPr>
          <a:xfrm>
            <a:off x="4492839" y="4897060"/>
            <a:ext cx="267924" cy="270101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47333D6-012D-44E3-A5DB-C20AEADDDC98}"/>
              </a:ext>
            </a:extLst>
          </p:cNvPr>
          <p:cNvSpPr/>
          <p:nvPr/>
        </p:nvSpPr>
        <p:spPr>
          <a:xfrm>
            <a:off x="4823301" y="4888227"/>
            <a:ext cx="267924" cy="270101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05A86B7A-74F6-4E42-9651-A07B9D4ED0C1}"/>
              </a:ext>
            </a:extLst>
          </p:cNvPr>
          <p:cNvSpPr/>
          <p:nvPr/>
        </p:nvSpPr>
        <p:spPr>
          <a:xfrm>
            <a:off x="4497172" y="5217247"/>
            <a:ext cx="267924" cy="270101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AF9B8897-085E-49B0-967A-3D9AFC7C647E}"/>
              </a:ext>
            </a:extLst>
          </p:cNvPr>
          <p:cNvGrpSpPr/>
          <p:nvPr/>
        </p:nvGrpSpPr>
        <p:grpSpPr>
          <a:xfrm>
            <a:off x="4760457" y="5161849"/>
            <a:ext cx="397828" cy="397828"/>
            <a:chOff x="5190212" y="1579999"/>
            <a:chExt cx="1811573" cy="1811573"/>
          </a:xfrm>
          <a:noFill/>
        </p:grpSpPr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4B339609-2F02-46D9-BE45-0AF8052A0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A75BDDB5-2008-4194-9529-E456C923A46B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084F69C-BA89-4B07-98B9-23326B22E4D5}"/>
              </a:ext>
            </a:extLst>
          </p:cNvPr>
          <p:cNvSpPr/>
          <p:nvPr/>
        </p:nvSpPr>
        <p:spPr>
          <a:xfrm>
            <a:off x="4322186" y="5502425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Rose Temple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E2E19938-66E0-4B02-B268-E92FFE02CBDB}"/>
              </a:ext>
            </a:extLst>
          </p:cNvPr>
          <p:cNvSpPr/>
          <p:nvPr/>
        </p:nvSpPr>
        <p:spPr>
          <a:xfrm>
            <a:off x="5532496" y="5039365"/>
            <a:ext cx="225910" cy="227746"/>
          </a:xfrm>
          <a:prstGeom prst="ellipse">
            <a:avLst/>
          </a:prstGeom>
          <a:noFill/>
          <a:ln w="444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C1F3B8E-B494-4FA3-9CBC-1DB3D8B45BD0}"/>
              </a:ext>
            </a:extLst>
          </p:cNvPr>
          <p:cNvSpPr/>
          <p:nvPr/>
        </p:nvSpPr>
        <p:spPr>
          <a:xfrm>
            <a:off x="5853071" y="5039365"/>
            <a:ext cx="225910" cy="227746"/>
          </a:xfrm>
          <a:prstGeom prst="ellipse">
            <a:avLst/>
          </a:prstGeom>
          <a:noFill/>
          <a:ln w="444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984CA43D-EB52-432D-8FCE-4E3B245D5FAB}"/>
              </a:ext>
            </a:extLst>
          </p:cNvPr>
          <p:cNvSpPr/>
          <p:nvPr/>
        </p:nvSpPr>
        <p:spPr>
          <a:xfrm>
            <a:off x="5536833" y="5358018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9ED7A39B-5C6A-498B-8F0B-8EE666A9B00B}"/>
              </a:ext>
            </a:extLst>
          </p:cNvPr>
          <p:cNvGrpSpPr/>
          <p:nvPr/>
        </p:nvGrpSpPr>
        <p:grpSpPr>
          <a:xfrm>
            <a:off x="5800118" y="5302619"/>
            <a:ext cx="335444" cy="335444"/>
            <a:chOff x="5190212" y="1579999"/>
            <a:chExt cx="1811573" cy="1811573"/>
          </a:xfrm>
          <a:noFill/>
        </p:grpSpPr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94BC49C6-A358-4719-BF97-21322235B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9A589F27-DF3A-4F70-BE5E-270787460F1C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8" name="타원 127">
            <a:extLst>
              <a:ext uri="{FF2B5EF4-FFF2-40B4-BE49-F238E27FC236}">
                <a16:creationId xmlns:a16="http://schemas.microsoft.com/office/drawing/2014/main" id="{A817BC1F-A20D-4C42-81FC-E7AA00F96CAE}"/>
              </a:ext>
            </a:extLst>
          </p:cNvPr>
          <p:cNvSpPr/>
          <p:nvPr/>
        </p:nvSpPr>
        <p:spPr>
          <a:xfrm>
            <a:off x="6498413" y="5026948"/>
            <a:ext cx="225910" cy="227746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C8BF0A2F-993E-461F-8E89-69173DA86323}"/>
              </a:ext>
            </a:extLst>
          </p:cNvPr>
          <p:cNvSpPr/>
          <p:nvPr/>
        </p:nvSpPr>
        <p:spPr>
          <a:xfrm>
            <a:off x="6827351" y="5028164"/>
            <a:ext cx="225910" cy="227746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C65C1646-8784-44FF-AAA6-C10DE7A43975}"/>
              </a:ext>
            </a:extLst>
          </p:cNvPr>
          <p:cNvSpPr/>
          <p:nvPr/>
        </p:nvSpPr>
        <p:spPr>
          <a:xfrm>
            <a:off x="6511113" y="5346817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00DC6E8C-A8DD-4FE1-8677-29391F3FFF92}"/>
              </a:ext>
            </a:extLst>
          </p:cNvPr>
          <p:cNvGrpSpPr/>
          <p:nvPr/>
        </p:nvGrpSpPr>
        <p:grpSpPr>
          <a:xfrm>
            <a:off x="6774398" y="5291418"/>
            <a:ext cx="335444" cy="335444"/>
            <a:chOff x="5190212" y="1579999"/>
            <a:chExt cx="1811573" cy="1811573"/>
          </a:xfrm>
          <a:noFill/>
        </p:grpSpPr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326C4E00-2D7E-4DD1-A9E0-3B5ED3666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90AC53BD-44E0-4B74-A612-A3B4AE3FE383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14CAC0B-ACE2-4AA3-A4DF-8AADC07A2303}"/>
              </a:ext>
            </a:extLst>
          </p:cNvPr>
          <p:cNvSpPr/>
          <p:nvPr/>
        </p:nvSpPr>
        <p:spPr>
          <a:xfrm>
            <a:off x="7421896" y="4686225"/>
            <a:ext cx="849550" cy="965784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B57EAC9-9D95-4E8D-8B6B-FDBC0682D31E}"/>
              </a:ext>
            </a:extLst>
          </p:cNvPr>
          <p:cNvSpPr/>
          <p:nvPr/>
        </p:nvSpPr>
        <p:spPr>
          <a:xfrm>
            <a:off x="7424843" y="4701719"/>
            <a:ext cx="1107085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set4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B974346B-0013-4C9A-B303-C450556764AE}"/>
              </a:ext>
            </a:extLst>
          </p:cNvPr>
          <p:cNvSpPr/>
          <p:nvPr/>
        </p:nvSpPr>
        <p:spPr>
          <a:xfrm>
            <a:off x="7516762" y="5035946"/>
            <a:ext cx="225910" cy="227746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2BF89F80-0277-476B-BE5C-14788B182A63}"/>
              </a:ext>
            </a:extLst>
          </p:cNvPr>
          <p:cNvSpPr/>
          <p:nvPr/>
        </p:nvSpPr>
        <p:spPr>
          <a:xfrm>
            <a:off x="7845700" y="5037162"/>
            <a:ext cx="225910" cy="227746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F23F2EE0-3495-4978-A2D4-78A2290B827B}"/>
              </a:ext>
            </a:extLst>
          </p:cNvPr>
          <p:cNvSpPr/>
          <p:nvPr/>
        </p:nvSpPr>
        <p:spPr>
          <a:xfrm>
            <a:off x="7529462" y="5355815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5A86E5F-4D77-4466-B660-4D5F5BE4F24B}"/>
              </a:ext>
            </a:extLst>
          </p:cNvPr>
          <p:cNvGrpSpPr/>
          <p:nvPr/>
        </p:nvGrpSpPr>
        <p:grpSpPr>
          <a:xfrm>
            <a:off x="7792747" y="5300416"/>
            <a:ext cx="335444" cy="335444"/>
            <a:chOff x="5190212" y="1579999"/>
            <a:chExt cx="1811573" cy="1811573"/>
          </a:xfrm>
          <a:noFill/>
        </p:grpSpPr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0CC0E425-67B6-4CCB-A087-33893B855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AC680ABC-4EC0-4409-A499-6B09462C9852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E8284770-618F-430E-BD39-0425EC326014}"/>
              </a:ext>
            </a:extLst>
          </p:cNvPr>
          <p:cNvSpPr txBox="1"/>
          <p:nvPr/>
        </p:nvSpPr>
        <p:spPr>
          <a:xfrm>
            <a:off x="7345126" y="5585857"/>
            <a:ext cx="1379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Custom</a:t>
            </a:r>
            <a:endParaRPr lang="ko-KR" altLang="en-US" sz="1400" dirty="0"/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F5D04ADA-CF3C-4897-BC96-AD4A09EAB350}"/>
              </a:ext>
            </a:extLst>
          </p:cNvPr>
          <p:cNvCxnSpPr>
            <a:cxnSpLocks/>
          </p:cNvCxnSpPr>
          <p:nvPr/>
        </p:nvCxnSpPr>
        <p:spPr>
          <a:xfrm flipV="1">
            <a:off x="5208078" y="4888227"/>
            <a:ext cx="0" cy="45859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550DEE33-6C50-4730-9AD9-C382F7C89C1F}"/>
              </a:ext>
            </a:extLst>
          </p:cNvPr>
          <p:cNvSpPr/>
          <p:nvPr/>
        </p:nvSpPr>
        <p:spPr>
          <a:xfrm>
            <a:off x="5165120" y="5253828"/>
            <a:ext cx="89358" cy="89358"/>
          </a:xfrm>
          <a:prstGeom prst="ellipse">
            <a:avLst/>
          </a:prstGeom>
          <a:solidFill>
            <a:srgbClr val="D57793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5" name="그림 144">
            <a:extLst>
              <a:ext uri="{FF2B5EF4-FFF2-40B4-BE49-F238E27FC236}">
                <a16:creationId xmlns:a16="http://schemas.microsoft.com/office/drawing/2014/main" id="{04360B51-62A2-40F6-B59E-4A15AAE5DF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24" y="5361042"/>
            <a:ext cx="152208" cy="152208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48526" y="1609367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40F70F5-C436-4C0B-83F4-80F0EFB6310C}"/>
              </a:ext>
            </a:extLst>
          </p:cNvPr>
          <p:cNvSpPr/>
          <p:nvPr/>
        </p:nvSpPr>
        <p:spPr>
          <a:xfrm>
            <a:off x="5427839" y="5493706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Manila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88607486-9313-4B16-8526-B0EA5B7E15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058" y="4143497"/>
            <a:ext cx="265704" cy="265704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4AACD29E-2299-4609-A345-5268D6C0D45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692" y="635577"/>
            <a:ext cx="447180" cy="40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02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653903-2311-4390-B9E4-BA219D0B731F}"/>
              </a:ext>
            </a:extLst>
          </p:cNvPr>
          <p:cNvSpPr/>
          <p:nvPr/>
        </p:nvSpPr>
        <p:spPr>
          <a:xfrm>
            <a:off x="3281362" y="1952625"/>
            <a:ext cx="5629275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Sentiment</a:t>
            </a:r>
            <a:r>
              <a:rPr lang="ko-KR" altLang="en-US" sz="6000" b="1" dirty="0">
                <a:solidFill>
                  <a:schemeClr val="tx1"/>
                </a:solidFill>
              </a:rPr>
              <a:t> </a:t>
            </a:r>
            <a:endParaRPr lang="en-US" altLang="ko-KR" sz="6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Set(1)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609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B6FCD854-40FC-4878-AEAD-01477D08B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90403"/>
              </p:ext>
            </p:extLst>
          </p:nvPr>
        </p:nvGraphicFramePr>
        <p:xfrm>
          <a:off x="4382775" y="1987497"/>
          <a:ext cx="3386434" cy="1598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6434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15980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1EAF4965-AE29-45B5-BE46-37EC4FF46A52}"/>
              </a:ext>
            </a:extLst>
          </p:cNvPr>
          <p:cNvSpPr/>
          <p:nvPr/>
        </p:nvSpPr>
        <p:spPr>
          <a:xfrm>
            <a:off x="4367720" y="103783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ACA387-CC9B-4B85-917E-26173CA47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512F7F-7176-40CD-ADB3-A73FCBAA8724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0820DE-BB18-4E7B-BBF2-7E43C572B005}"/>
              </a:ext>
            </a:extLst>
          </p:cNvPr>
          <p:cNvSpPr/>
          <p:nvPr/>
        </p:nvSpPr>
        <p:spPr>
          <a:xfrm>
            <a:off x="3771901" y="5860008"/>
            <a:ext cx="4160520" cy="382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4F248AEF-98A1-4371-A6F0-1E06B714D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38" y="5904601"/>
            <a:ext cx="283419" cy="28341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2F922368-98E3-47EF-A42F-8D3F522E20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40" y="5922155"/>
            <a:ext cx="253904" cy="25390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C2F160A2-D9A0-4CE0-856D-0C5E2270FF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81" y="5914582"/>
            <a:ext cx="242239" cy="253903"/>
          </a:xfrm>
          <a:prstGeom prst="rect">
            <a:avLst/>
          </a:prstGeom>
        </p:spPr>
      </p:pic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F105A4F5-4069-4A8A-852B-A3F5B18BD513}"/>
              </a:ext>
            </a:extLst>
          </p:cNvPr>
          <p:cNvGraphicFramePr>
            <a:graphicFrameLocks noGrp="1"/>
          </p:cNvGraphicFramePr>
          <p:nvPr/>
        </p:nvGraphicFramePr>
        <p:xfrm>
          <a:off x="4426412" y="4252841"/>
          <a:ext cx="3386434" cy="1598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6434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15980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5E10DB1-1AF2-4B84-A6A2-A0CCC2EEEEE3}"/>
              </a:ext>
            </a:extLst>
          </p:cNvPr>
          <p:cNvSpPr/>
          <p:nvPr/>
        </p:nvSpPr>
        <p:spPr>
          <a:xfrm>
            <a:off x="8828814" y="219280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E434964-FB5E-4F21-9B8F-D8F5EE9FB4CB}"/>
              </a:ext>
            </a:extLst>
          </p:cNvPr>
          <p:cNvSpPr/>
          <p:nvPr/>
        </p:nvSpPr>
        <p:spPr>
          <a:xfrm>
            <a:off x="8828814" y="2413519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4" name="Picture 2" descr="ê´ë ¨ ì´ë¯¸ì§">
            <a:extLst>
              <a:ext uri="{FF2B5EF4-FFF2-40B4-BE49-F238E27FC236}">
                <a16:creationId xmlns:a16="http://schemas.microsoft.com/office/drawing/2014/main" id="{04D71FE4-6771-4201-8F66-72A6EF472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b="72096"/>
          <a:stretch/>
        </p:blipFill>
        <p:spPr bwMode="auto">
          <a:xfrm>
            <a:off x="4773765" y="2198825"/>
            <a:ext cx="2662848" cy="19916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14974" y="612228"/>
            <a:ext cx="354670" cy="600381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3453479" y="1609367"/>
            <a:ext cx="915587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46FCD9D-C50A-4F66-A098-DB62C0A5BC67}"/>
              </a:ext>
            </a:extLst>
          </p:cNvPr>
          <p:cNvSpPr/>
          <p:nvPr/>
        </p:nvSpPr>
        <p:spPr>
          <a:xfrm>
            <a:off x="4773765" y="2305754"/>
            <a:ext cx="2277142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설정</a:t>
            </a:r>
            <a:r>
              <a:rPr lang="en-US" altLang="ko-KR" sz="2000" b="1" dirty="0">
                <a:solidFill>
                  <a:schemeClr val="tx1"/>
                </a:solidFill>
              </a:rPr>
              <a:t>(1)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E019910-E58E-4CBD-AE63-65FE443FFD88}"/>
              </a:ext>
            </a:extLst>
          </p:cNvPr>
          <p:cNvSpPr/>
          <p:nvPr/>
        </p:nvSpPr>
        <p:spPr>
          <a:xfrm>
            <a:off x="8828814" y="219280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AEFA128-50F4-4AD5-B5EE-0E572D309F93}"/>
              </a:ext>
            </a:extLst>
          </p:cNvPr>
          <p:cNvSpPr/>
          <p:nvPr/>
        </p:nvSpPr>
        <p:spPr>
          <a:xfrm>
            <a:off x="8828814" y="2413519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D0E6E11-A3B7-4E2D-AFE8-5CBE7B7A2DD4}"/>
              </a:ext>
            </a:extLst>
          </p:cNvPr>
          <p:cNvSpPr/>
          <p:nvPr/>
        </p:nvSpPr>
        <p:spPr>
          <a:xfrm>
            <a:off x="5953372" y="2814355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94EC841-6646-4DAE-870A-081492792342}"/>
              </a:ext>
            </a:extLst>
          </p:cNvPr>
          <p:cNvSpPr/>
          <p:nvPr/>
        </p:nvSpPr>
        <p:spPr>
          <a:xfrm>
            <a:off x="5953372" y="3035073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7555C68F-28F1-4C3B-BC51-84DA61A6F799}"/>
              </a:ext>
            </a:extLst>
          </p:cNvPr>
          <p:cNvSpPr/>
          <p:nvPr/>
        </p:nvSpPr>
        <p:spPr>
          <a:xfrm>
            <a:off x="4852286" y="2910591"/>
            <a:ext cx="388830" cy="392787"/>
          </a:xfrm>
          <a:prstGeom prst="ellipse">
            <a:avLst/>
          </a:prstGeom>
          <a:noFill/>
          <a:ln w="762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2594492-A2E2-44AD-A80A-19D1D0A65A6B}"/>
              </a:ext>
            </a:extLst>
          </p:cNvPr>
          <p:cNvSpPr/>
          <p:nvPr/>
        </p:nvSpPr>
        <p:spPr>
          <a:xfrm>
            <a:off x="5364632" y="2910592"/>
            <a:ext cx="388830" cy="392787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95CDBFB6-6658-4CF6-8442-A60C45B3B957}"/>
              </a:ext>
            </a:extLst>
          </p:cNvPr>
          <p:cNvSpPr/>
          <p:nvPr/>
        </p:nvSpPr>
        <p:spPr>
          <a:xfrm>
            <a:off x="4863222" y="3428156"/>
            <a:ext cx="388830" cy="39278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DCD441-8567-4B5A-8660-6F4FB5D357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284" y="3332382"/>
            <a:ext cx="571368" cy="571368"/>
          </a:xfrm>
          <a:prstGeom prst="rect">
            <a:avLst/>
          </a:prstGeom>
        </p:spPr>
      </p:pic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049DDF1-0095-4DD1-90A7-841A0C4C85B5}"/>
              </a:ext>
            </a:extLst>
          </p:cNvPr>
          <p:cNvCxnSpPr>
            <a:cxnSpLocks/>
          </p:cNvCxnSpPr>
          <p:nvPr/>
        </p:nvCxnSpPr>
        <p:spPr>
          <a:xfrm flipV="1">
            <a:off x="6098034" y="2721703"/>
            <a:ext cx="1" cy="9482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그림 73">
            <a:extLst>
              <a:ext uri="{FF2B5EF4-FFF2-40B4-BE49-F238E27FC236}">
                <a16:creationId xmlns:a16="http://schemas.microsoft.com/office/drawing/2014/main" id="{BB8DD38B-34E7-4F2E-9E3A-E2570659F8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186" y="3723132"/>
            <a:ext cx="233034" cy="233034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1DE65AE-5BC8-44B8-9E67-B083426CC26F}"/>
              </a:ext>
            </a:extLst>
          </p:cNvPr>
          <p:cNvSpPr/>
          <p:nvPr/>
        </p:nvSpPr>
        <p:spPr>
          <a:xfrm>
            <a:off x="5988345" y="2934340"/>
            <a:ext cx="225305" cy="5589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D45504-FE03-4BCC-A8E0-5CC7EBED17C6}"/>
              </a:ext>
            </a:extLst>
          </p:cNvPr>
          <p:cNvSpPr txBox="1"/>
          <p:nvPr/>
        </p:nvSpPr>
        <p:spPr>
          <a:xfrm>
            <a:off x="6061752" y="2534776"/>
            <a:ext cx="49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42B848D-0E46-41EB-A897-8AA17CE57520}"/>
              </a:ext>
            </a:extLst>
          </p:cNvPr>
          <p:cNvSpPr txBox="1"/>
          <p:nvPr/>
        </p:nvSpPr>
        <p:spPr>
          <a:xfrm>
            <a:off x="6098341" y="3451219"/>
            <a:ext cx="49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C48415F-FD35-43E0-B2A1-C887765B132E}"/>
              </a:ext>
            </a:extLst>
          </p:cNvPr>
          <p:cNvCxnSpPr>
            <a:cxnSpLocks/>
          </p:cNvCxnSpPr>
          <p:nvPr/>
        </p:nvCxnSpPr>
        <p:spPr>
          <a:xfrm flipV="1">
            <a:off x="6502322" y="2724855"/>
            <a:ext cx="1" cy="9482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07A39D38-BB2F-4690-AFEE-16A213B58F4F}"/>
              </a:ext>
            </a:extLst>
          </p:cNvPr>
          <p:cNvSpPr/>
          <p:nvPr/>
        </p:nvSpPr>
        <p:spPr>
          <a:xfrm>
            <a:off x="6392633" y="2937492"/>
            <a:ext cx="225305" cy="5589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A1C56D3-5E57-4B3B-A441-9996350E802F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95" y="3709327"/>
            <a:ext cx="264523" cy="264523"/>
          </a:xfrm>
          <a:prstGeom prst="rect">
            <a:avLst/>
          </a:prstGeom>
        </p:spPr>
      </p:pic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AC99EC7-15C5-44EE-BECB-A3FDCA950B24}"/>
              </a:ext>
            </a:extLst>
          </p:cNvPr>
          <p:cNvCxnSpPr>
            <a:cxnSpLocks/>
          </p:cNvCxnSpPr>
          <p:nvPr/>
        </p:nvCxnSpPr>
        <p:spPr>
          <a:xfrm flipV="1">
            <a:off x="6827259" y="2728945"/>
            <a:ext cx="1" cy="9482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7578AA67-AEE1-4D43-9DD0-FEC155DB5351}"/>
              </a:ext>
            </a:extLst>
          </p:cNvPr>
          <p:cNvSpPr/>
          <p:nvPr/>
        </p:nvSpPr>
        <p:spPr>
          <a:xfrm>
            <a:off x="6717570" y="2941582"/>
            <a:ext cx="225305" cy="5589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08ADF2E2-C3A7-4815-B80B-B66F00C10C8C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32" y="3713417"/>
            <a:ext cx="264523" cy="264523"/>
          </a:xfrm>
          <a:prstGeom prst="rect">
            <a:avLst/>
          </a:prstGeom>
        </p:spPr>
      </p:pic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008128E-40A1-4C00-8D28-87BA5BF061A9}"/>
              </a:ext>
            </a:extLst>
          </p:cNvPr>
          <p:cNvCxnSpPr>
            <a:cxnSpLocks/>
          </p:cNvCxnSpPr>
          <p:nvPr/>
        </p:nvCxnSpPr>
        <p:spPr>
          <a:xfrm flipV="1">
            <a:off x="7229867" y="2734955"/>
            <a:ext cx="1" cy="9482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166090C8-07CA-4B00-9E4F-4140B921C993}"/>
              </a:ext>
            </a:extLst>
          </p:cNvPr>
          <p:cNvSpPr/>
          <p:nvPr/>
        </p:nvSpPr>
        <p:spPr>
          <a:xfrm>
            <a:off x="7120178" y="2947592"/>
            <a:ext cx="225305" cy="5589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885B8AC5-2517-44B7-973F-888A2226BBB8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640" y="3719427"/>
            <a:ext cx="264523" cy="264523"/>
          </a:xfrm>
          <a:prstGeom prst="rect">
            <a:avLst/>
          </a:prstGeom>
        </p:spPr>
      </p:pic>
      <p:sp>
        <p:nvSpPr>
          <p:cNvPr id="102" name="직각 삼각형 101">
            <a:extLst>
              <a:ext uri="{FF2B5EF4-FFF2-40B4-BE49-F238E27FC236}">
                <a16:creationId xmlns:a16="http://schemas.microsoft.com/office/drawing/2014/main" id="{04FF026C-0705-4E34-8D30-7C61954E07B4}"/>
              </a:ext>
            </a:extLst>
          </p:cNvPr>
          <p:cNvSpPr/>
          <p:nvPr/>
        </p:nvSpPr>
        <p:spPr>
          <a:xfrm rot="13500000">
            <a:off x="7390081" y="2969746"/>
            <a:ext cx="321621" cy="321621"/>
          </a:xfrm>
          <a:prstGeom prst="rtTriangle">
            <a:avLst/>
          </a:prstGeom>
          <a:solidFill>
            <a:srgbClr val="EA778E"/>
          </a:solidFill>
          <a:ln w="127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각 삼각형 102">
            <a:extLst>
              <a:ext uri="{FF2B5EF4-FFF2-40B4-BE49-F238E27FC236}">
                <a16:creationId xmlns:a16="http://schemas.microsoft.com/office/drawing/2014/main" id="{35A2F01C-A501-4E46-A2C2-720FF80750BA}"/>
              </a:ext>
            </a:extLst>
          </p:cNvPr>
          <p:cNvSpPr/>
          <p:nvPr/>
        </p:nvSpPr>
        <p:spPr>
          <a:xfrm rot="2700000">
            <a:off x="4503575" y="2954274"/>
            <a:ext cx="321621" cy="321621"/>
          </a:xfrm>
          <a:prstGeom prst="rtTriangle">
            <a:avLst/>
          </a:prstGeom>
          <a:solidFill>
            <a:srgbClr val="ED9975"/>
          </a:solidFill>
          <a:ln w="127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B336CE6-6440-4616-825C-E29AC3CDFD21}"/>
              </a:ext>
            </a:extLst>
          </p:cNvPr>
          <p:cNvSpPr/>
          <p:nvPr/>
        </p:nvSpPr>
        <p:spPr>
          <a:xfrm>
            <a:off x="10308467" y="1300459"/>
            <a:ext cx="388830" cy="39278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D7C4BEDB-88FA-41AC-9368-555305388AEB}"/>
              </a:ext>
            </a:extLst>
          </p:cNvPr>
          <p:cNvSpPr/>
          <p:nvPr/>
        </p:nvSpPr>
        <p:spPr>
          <a:xfrm>
            <a:off x="10820813" y="1300460"/>
            <a:ext cx="388830" cy="39278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CAEE7DBB-627D-4F9B-BA55-B69C104152C0}"/>
              </a:ext>
            </a:extLst>
          </p:cNvPr>
          <p:cNvSpPr/>
          <p:nvPr/>
        </p:nvSpPr>
        <p:spPr>
          <a:xfrm>
            <a:off x="10319403" y="1818024"/>
            <a:ext cx="388830" cy="39278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84DA1431-F202-45FA-9068-7CDF4C7B21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895" y="1733680"/>
            <a:ext cx="571368" cy="5713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B3C7978-32DE-4A89-BE60-426C7C11D181}"/>
              </a:ext>
            </a:extLst>
          </p:cNvPr>
          <p:cNvSpPr txBox="1"/>
          <p:nvPr/>
        </p:nvSpPr>
        <p:spPr>
          <a:xfrm>
            <a:off x="10006110" y="562646"/>
            <a:ext cx="169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사용되지 않은 </a:t>
            </a:r>
            <a:endParaRPr lang="en-US" altLang="ko-KR" dirty="0"/>
          </a:p>
          <a:p>
            <a:r>
              <a:rPr lang="ko-KR" altLang="en-US" dirty="0"/>
              <a:t>향은 회색처리 </a:t>
            </a:r>
          </a:p>
        </p:txBody>
      </p:sp>
      <p:pic>
        <p:nvPicPr>
          <p:cNvPr id="115" name="Picture 2" descr="ê´ë ¨ ì´ë¯¸ì§">
            <a:extLst>
              <a:ext uri="{FF2B5EF4-FFF2-40B4-BE49-F238E27FC236}">
                <a16:creationId xmlns:a16="http://schemas.microsoft.com/office/drawing/2014/main" id="{46BA7E79-CAD7-4AEC-9DA8-F834B6515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b="72096"/>
          <a:stretch/>
        </p:blipFill>
        <p:spPr bwMode="auto">
          <a:xfrm>
            <a:off x="10115414" y="3091831"/>
            <a:ext cx="1332455" cy="9965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68F3EB40-6A79-4DCB-BE1D-EB65E1AEFD41}"/>
              </a:ext>
            </a:extLst>
          </p:cNvPr>
          <p:cNvSpPr txBox="1"/>
          <p:nvPr/>
        </p:nvSpPr>
        <p:spPr>
          <a:xfrm>
            <a:off x="9962340" y="2336314"/>
            <a:ext cx="190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무드등에</a:t>
            </a:r>
            <a:r>
              <a:rPr lang="ko-KR" altLang="en-US" dirty="0"/>
              <a:t> 설정한 색을 배경으로 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D1DD6D9-8850-42DB-AC86-F405809D1C67}"/>
              </a:ext>
            </a:extLst>
          </p:cNvPr>
          <p:cNvSpPr/>
          <p:nvPr/>
        </p:nvSpPr>
        <p:spPr>
          <a:xfrm>
            <a:off x="7025362" y="1267019"/>
            <a:ext cx="584832" cy="584832"/>
          </a:xfrm>
          <a:prstGeom prst="ellipse">
            <a:avLst/>
          </a:prstGeom>
          <a:solidFill>
            <a:srgbClr val="D577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CBC5A26-EEE5-47CD-9B47-2D234D434915}"/>
              </a:ext>
            </a:extLst>
          </p:cNvPr>
          <p:cNvSpPr txBox="1"/>
          <p:nvPr/>
        </p:nvSpPr>
        <p:spPr>
          <a:xfrm>
            <a:off x="7067763" y="1205520"/>
            <a:ext cx="45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</a:rPr>
              <a:t>+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53BC62F7-3201-4B08-AB46-FC8C50BE83A4}"/>
              </a:ext>
            </a:extLst>
          </p:cNvPr>
          <p:cNvSpPr/>
          <p:nvPr/>
        </p:nvSpPr>
        <p:spPr>
          <a:xfrm>
            <a:off x="10474009" y="4724972"/>
            <a:ext cx="584832" cy="584832"/>
          </a:xfrm>
          <a:prstGeom prst="ellipse">
            <a:avLst/>
          </a:prstGeom>
          <a:solidFill>
            <a:srgbClr val="D577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FDB92A0-FDB1-45A7-AD91-C2E5EBCC8585}"/>
              </a:ext>
            </a:extLst>
          </p:cNvPr>
          <p:cNvSpPr txBox="1"/>
          <p:nvPr/>
        </p:nvSpPr>
        <p:spPr>
          <a:xfrm>
            <a:off x="10516410" y="4663473"/>
            <a:ext cx="45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</a:rPr>
              <a:t>+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6675EAD-BEA1-40B1-88C3-F3F877A32D80}"/>
              </a:ext>
            </a:extLst>
          </p:cNvPr>
          <p:cNvSpPr txBox="1"/>
          <p:nvPr/>
        </p:nvSpPr>
        <p:spPr>
          <a:xfrm>
            <a:off x="10072376" y="4384651"/>
            <a:ext cx="19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설정 만들기 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60D510E-B087-4817-B555-5DF03A1999F3}"/>
              </a:ext>
            </a:extLst>
          </p:cNvPr>
          <p:cNvSpPr/>
          <p:nvPr/>
        </p:nvSpPr>
        <p:spPr>
          <a:xfrm>
            <a:off x="4427717" y="4760031"/>
            <a:ext cx="1060462" cy="983692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Picture 2" descr="ê´ë ¨ ì´ë¯¸ì§">
            <a:extLst>
              <a:ext uri="{FF2B5EF4-FFF2-40B4-BE49-F238E27FC236}">
                <a16:creationId xmlns:a16="http://schemas.microsoft.com/office/drawing/2014/main" id="{62F8CC54-621C-42CA-8ACE-CC8AD51366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5" b="50730"/>
          <a:stretch/>
        </p:blipFill>
        <p:spPr bwMode="auto">
          <a:xfrm>
            <a:off x="4418069" y="4750947"/>
            <a:ext cx="1061961" cy="986728"/>
          </a:xfrm>
          <a:prstGeom prst="rect">
            <a:avLst/>
          </a:prstGeom>
          <a:noFill/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461319A4-4D6D-4697-98FE-096BFC0D02B9}"/>
              </a:ext>
            </a:extLst>
          </p:cNvPr>
          <p:cNvSpPr/>
          <p:nvPr/>
        </p:nvSpPr>
        <p:spPr>
          <a:xfrm>
            <a:off x="5387670" y="487293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0714E3B-7FC4-46A4-92E9-2B6DA627720A}"/>
              </a:ext>
            </a:extLst>
          </p:cNvPr>
          <p:cNvSpPr/>
          <p:nvPr/>
        </p:nvSpPr>
        <p:spPr>
          <a:xfrm>
            <a:off x="5387670" y="5093649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E46C999-DE63-4C17-87BF-133359D21D12}"/>
              </a:ext>
            </a:extLst>
          </p:cNvPr>
          <p:cNvSpPr/>
          <p:nvPr/>
        </p:nvSpPr>
        <p:spPr>
          <a:xfrm>
            <a:off x="5566006" y="4758952"/>
            <a:ext cx="1060462" cy="983692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0FD5589-9FE3-443B-8547-2A0EEA61D6CC}"/>
              </a:ext>
            </a:extLst>
          </p:cNvPr>
          <p:cNvSpPr txBox="1"/>
          <p:nvPr/>
        </p:nvSpPr>
        <p:spPr>
          <a:xfrm>
            <a:off x="5820812" y="4970588"/>
            <a:ext cx="45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ko-KR" altLang="en-US" sz="3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EABA38F-1F96-40B0-82E9-333CB6465B1D}"/>
              </a:ext>
            </a:extLst>
          </p:cNvPr>
          <p:cNvSpPr/>
          <p:nvPr/>
        </p:nvSpPr>
        <p:spPr>
          <a:xfrm>
            <a:off x="6725320" y="4753983"/>
            <a:ext cx="1060462" cy="983692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0DE115-17C8-49E6-B637-F6C987217AA9}"/>
              </a:ext>
            </a:extLst>
          </p:cNvPr>
          <p:cNvSpPr txBox="1"/>
          <p:nvPr/>
        </p:nvSpPr>
        <p:spPr>
          <a:xfrm>
            <a:off x="6959106" y="4986639"/>
            <a:ext cx="45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ko-KR" altLang="en-US" sz="3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C3075E8-7B43-44FD-AED5-62A1DB4324CE}"/>
              </a:ext>
            </a:extLst>
          </p:cNvPr>
          <p:cNvSpPr/>
          <p:nvPr/>
        </p:nvSpPr>
        <p:spPr>
          <a:xfrm>
            <a:off x="5331060" y="4821818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9750C52-3546-4AD7-AA7B-23F535A23AFD}"/>
              </a:ext>
            </a:extLst>
          </p:cNvPr>
          <p:cNvSpPr/>
          <p:nvPr/>
        </p:nvSpPr>
        <p:spPr>
          <a:xfrm>
            <a:off x="5331060" y="5042536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5069D9A3-98E8-49A2-A864-606CFA4F80D7}"/>
              </a:ext>
            </a:extLst>
          </p:cNvPr>
          <p:cNvSpPr/>
          <p:nvPr/>
        </p:nvSpPr>
        <p:spPr>
          <a:xfrm>
            <a:off x="4484472" y="5097404"/>
            <a:ext cx="225910" cy="227746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D7BE2DA8-8F88-4838-9DD6-CAE2E5C284EE}"/>
              </a:ext>
            </a:extLst>
          </p:cNvPr>
          <p:cNvSpPr/>
          <p:nvPr/>
        </p:nvSpPr>
        <p:spPr>
          <a:xfrm>
            <a:off x="4813410" y="5098620"/>
            <a:ext cx="225910" cy="227746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148C3EF2-3E4B-45E9-A298-93740C742E45}"/>
              </a:ext>
            </a:extLst>
          </p:cNvPr>
          <p:cNvSpPr/>
          <p:nvPr/>
        </p:nvSpPr>
        <p:spPr>
          <a:xfrm>
            <a:off x="4497172" y="5417273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9CDCF663-A7F7-4A03-9CE9-5A5429721621}"/>
              </a:ext>
            </a:extLst>
          </p:cNvPr>
          <p:cNvGrpSpPr/>
          <p:nvPr/>
        </p:nvGrpSpPr>
        <p:grpSpPr>
          <a:xfrm>
            <a:off x="4760457" y="5361874"/>
            <a:ext cx="335444" cy="335444"/>
            <a:chOff x="5190212" y="1579999"/>
            <a:chExt cx="1811573" cy="1811573"/>
          </a:xfrm>
          <a:noFill/>
        </p:grpSpPr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610A8ADA-286E-475F-B71D-F024E0FD5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5C98AE64-BB4B-472F-90FA-7EB5CAE15BE7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34DE3C2B-49C8-46A1-A82A-E97025995A0E}"/>
              </a:ext>
            </a:extLst>
          </p:cNvPr>
          <p:cNvSpPr/>
          <p:nvPr/>
        </p:nvSpPr>
        <p:spPr>
          <a:xfrm>
            <a:off x="4351321" y="4683752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positive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899392B-97F1-4772-AF3C-99445BC43E1D}"/>
              </a:ext>
            </a:extLst>
          </p:cNvPr>
          <p:cNvSpPr/>
          <p:nvPr/>
        </p:nvSpPr>
        <p:spPr>
          <a:xfrm>
            <a:off x="5522163" y="4683751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neutral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BCDE05BB-767A-4CEF-8CB6-819C07134793}"/>
              </a:ext>
            </a:extLst>
          </p:cNvPr>
          <p:cNvSpPr/>
          <p:nvPr/>
        </p:nvSpPr>
        <p:spPr>
          <a:xfrm>
            <a:off x="6642542" y="4683752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negative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0602B18C-0444-4234-9A9F-6484B42891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692" y="635577"/>
            <a:ext cx="447180" cy="40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54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1EAF4965-AE29-45B5-BE46-37EC4FF46A52}"/>
              </a:ext>
            </a:extLst>
          </p:cNvPr>
          <p:cNvSpPr/>
          <p:nvPr/>
        </p:nvSpPr>
        <p:spPr>
          <a:xfrm>
            <a:off x="4367720" y="103783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F105A4F5-4069-4A8A-852B-A3F5B18BD513}"/>
              </a:ext>
            </a:extLst>
          </p:cNvPr>
          <p:cNvGraphicFramePr>
            <a:graphicFrameLocks noGrp="1"/>
          </p:cNvGraphicFramePr>
          <p:nvPr/>
        </p:nvGraphicFramePr>
        <p:xfrm>
          <a:off x="4426412" y="4252841"/>
          <a:ext cx="3386434" cy="1598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6434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15980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40BD94A9-C386-4C72-BB4C-509769F9F559}"/>
              </a:ext>
            </a:extLst>
          </p:cNvPr>
          <p:cNvSpPr/>
          <p:nvPr/>
        </p:nvSpPr>
        <p:spPr>
          <a:xfrm>
            <a:off x="4427717" y="4760031"/>
            <a:ext cx="1060462" cy="983692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Picture 2" descr="ê´ë ¨ ì´ë¯¸ì§">
            <a:extLst>
              <a:ext uri="{FF2B5EF4-FFF2-40B4-BE49-F238E27FC236}">
                <a16:creationId xmlns:a16="http://schemas.microsoft.com/office/drawing/2014/main" id="{4089F24C-E40E-4D35-9655-4C19FE21DC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5" b="50730"/>
          <a:stretch/>
        </p:blipFill>
        <p:spPr bwMode="auto">
          <a:xfrm>
            <a:off x="4418069" y="4750947"/>
            <a:ext cx="1061961" cy="986728"/>
          </a:xfrm>
          <a:prstGeom prst="rect">
            <a:avLst/>
          </a:prstGeom>
          <a:noFill/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512F7F-7176-40CD-ADB3-A73FCBAA8724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0820DE-BB18-4E7B-BBF2-7E43C572B005}"/>
              </a:ext>
            </a:extLst>
          </p:cNvPr>
          <p:cNvSpPr/>
          <p:nvPr/>
        </p:nvSpPr>
        <p:spPr>
          <a:xfrm>
            <a:off x="3771901" y="5860008"/>
            <a:ext cx="4160520" cy="382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4F248AEF-98A1-4371-A6F0-1E06B714D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38" y="5904601"/>
            <a:ext cx="283419" cy="28341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2F922368-98E3-47EF-A42F-8D3F522E20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40" y="5922155"/>
            <a:ext cx="253904" cy="25390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C2F160A2-D9A0-4CE0-856D-0C5E2270FF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81" y="5914582"/>
            <a:ext cx="242239" cy="253903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5E10DB1-1AF2-4B84-A6A2-A0CCC2EEEEE3}"/>
              </a:ext>
            </a:extLst>
          </p:cNvPr>
          <p:cNvSpPr/>
          <p:nvPr/>
        </p:nvSpPr>
        <p:spPr>
          <a:xfrm>
            <a:off x="8828814" y="219280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E434964-FB5E-4F21-9B8F-D8F5EE9FB4CB}"/>
              </a:ext>
            </a:extLst>
          </p:cNvPr>
          <p:cNvSpPr/>
          <p:nvPr/>
        </p:nvSpPr>
        <p:spPr>
          <a:xfrm>
            <a:off x="8828814" y="2413519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A251B69-E970-414C-A990-055BFD8EF866}"/>
              </a:ext>
            </a:extLst>
          </p:cNvPr>
          <p:cNvSpPr/>
          <p:nvPr/>
        </p:nvSpPr>
        <p:spPr>
          <a:xfrm>
            <a:off x="5387670" y="487293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593B296-2B45-48DF-8501-04DA23AF3A3D}"/>
              </a:ext>
            </a:extLst>
          </p:cNvPr>
          <p:cNvSpPr/>
          <p:nvPr/>
        </p:nvSpPr>
        <p:spPr>
          <a:xfrm>
            <a:off x="5387670" y="5093649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4" name="Picture 2" descr="ê´ë ¨ ì´ë¯¸ì§">
            <a:extLst>
              <a:ext uri="{FF2B5EF4-FFF2-40B4-BE49-F238E27FC236}">
                <a16:creationId xmlns:a16="http://schemas.microsoft.com/office/drawing/2014/main" id="{04D71FE4-6771-4201-8F66-72A6EF472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b="72096"/>
          <a:stretch/>
        </p:blipFill>
        <p:spPr bwMode="auto">
          <a:xfrm>
            <a:off x="4773765" y="2198825"/>
            <a:ext cx="2662848" cy="19916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14974" y="612228"/>
            <a:ext cx="354670" cy="600381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3453479" y="1609367"/>
            <a:ext cx="915587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46FCD9D-C50A-4F66-A098-DB62C0A5BC67}"/>
              </a:ext>
            </a:extLst>
          </p:cNvPr>
          <p:cNvSpPr/>
          <p:nvPr/>
        </p:nvSpPr>
        <p:spPr>
          <a:xfrm>
            <a:off x="4773765" y="2305754"/>
            <a:ext cx="2277142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설정</a:t>
            </a:r>
            <a:r>
              <a:rPr lang="en-US" altLang="ko-KR" sz="2000" b="1" dirty="0">
                <a:solidFill>
                  <a:schemeClr val="tx1"/>
                </a:solidFill>
              </a:rPr>
              <a:t>(1)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E019910-E58E-4CBD-AE63-65FE443FFD88}"/>
              </a:ext>
            </a:extLst>
          </p:cNvPr>
          <p:cNvSpPr/>
          <p:nvPr/>
        </p:nvSpPr>
        <p:spPr>
          <a:xfrm>
            <a:off x="8828814" y="219280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AEFA128-50F4-4AD5-B5EE-0E572D309F93}"/>
              </a:ext>
            </a:extLst>
          </p:cNvPr>
          <p:cNvSpPr/>
          <p:nvPr/>
        </p:nvSpPr>
        <p:spPr>
          <a:xfrm>
            <a:off x="8828814" y="2413519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FCA0530-F361-4B80-B3AE-6645D89FA590}"/>
              </a:ext>
            </a:extLst>
          </p:cNvPr>
          <p:cNvSpPr/>
          <p:nvPr/>
        </p:nvSpPr>
        <p:spPr>
          <a:xfrm>
            <a:off x="5566006" y="4758952"/>
            <a:ext cx="1060462" cy="983692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7DF0DE5-C6B3-4D4E-9039-9287B829E678}"/>
              </a:ext>
            </a:extLst>
          </p:cNvPr>
          <p:cNvSpPr txBox="1"/>
          <p:nvPr/>
        </p:nvSpPr>
        <p:spPr>
          <a:xfrm>
            <a:off x="5820812" y="4970588"/>
            <a:ext cx="45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ko-KR" altLang="en-US" sz="3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752037B-EA95-49A4-844E-CB37D31E1C36}"/>
              </a:ext>
            </a:extLst>
          </p:cNvPr>
          <p:cNvSpPr/>
          <p:nvPr/>
        </p:nvSpPr>
        <p:spPr>
          <a:xfrm>
            <a:off x="6725320" y="4753983"/>
            <a:ext cx="1060462" cy="983692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F4A0900-5E82-4CA9-BCB8-3EF17061B5D7}"/>
              </a:ext>
            </a:extLst>
          </p:cNvPr>
          <p:cNvSpPr txBox="1"/>
          <p:nvPr/>
        </p:nvSpPr>
        <p:spPr>
          <a:xfrm>
            <a:off x="6959106" y="4986639"/>
            <a:ext cx="45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ko-KR" altLang="en-US" sz="3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8F69007-334C-4638-AD8A-F69F9D442385}"/>
              </a:ext>
            </a:extLst>
          </p:cNvPr>
          <p:cNvSpPr/>
          <p:nvPr/>
        </p:nvSpPr>
        <p:spPr>
          <a:xfrm>
            <a:off x="5331060" y="4821818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97B731D-012A-48B5-AC4E-55321AFE4672}"/>
              </a:ext>
            </a:extLst>
          </p:cNvPr>
          <p:cNvSpPr/>
          <p:nvPr/>
        </p:nvSpPr>
        <p:spPr>
          <a:xfrm>
            <a:off x="5331060" y="5042536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8AE7562-6DCB-4383-834C-C59B885F988C}"/>
              </a:ext>
            </a:extLst>
          </p:cNvPr>
          <p:cNvSpPr/>
          <p:nvPr/>
        </p:nvSpPr>
        <p:spPr>
          <a:xfrm>
            <a:off x="4484472" y="5097404"/>
            <a:ext cx="225910" cy="227746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265B3C6-0488-433C-B284-1970AF46867D}"/>
              </a:ext>
            </a:extLst>
          </p:cNvPr>
          <p:cNvSpPr/>
          <p:nvPr/>
        </p:nvSpPr>
        <p:spPr>
          <a:xfrm>
            <a:off x="4813410" y="5098620"/>
            <a:ext cx="225910" cy="227746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EE613191-2F2B-4EDD-94C7-19E1EC9BDB76}"/>
              </a:ext>
            </a:extLst>
          </p:cNvPr>
          <p:cNvSpPr/>
          <p:nvPr/>
        </p:nvSpPr>
        <p:spPr>
          <a:xfrm>
            <a:off x="4497172" y="5417273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E168A4A-D5A7-4E8A-9A0F-0EF098370539}"/>
              </a:ext>
            </a:extLst>
          </p:cNvPr>
          <p:cNvGrpSpPr/>
          <p:nvPr/>
        </p:nvGrpSpPr>
        <p:grpSpPr>
          <a:xfrm>
            <a:off x="4760457" y="5361874"/>
            <a:ext cx="335444" cy="335444"/>
            <a:chOff x="5190212" y="1579999"/>
            <a:chExt cx="1811573" cy="1811573"/>
          </a:xfrm>
          <a:noFill/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8B0B6B3E-6788-40D7-93DA-6F7ADB699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6DA687C-8E1E-4F26-839B-4C8A088E21B5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593C530-6D09-4676-B792-6FACC7C576BC}"/>
              </a:ext>
            </a:extLst>
          </p:cNvPr>
          <p:cNvSpPr/>
          <p:nvPr/>
        </p:nvSpPr>
        <p:spPr>
          <a:xfrm>
            <a:off x="4351321" y="4683752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positive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026BF4B-6C98-44CF-88CD-ACD118463FA7}"/>
              </a:ext>
            </a:extLst>
          </p:cNvPr>
          <p:cNvSpPr/>
          <p:nvPr/>
        </p:nvSpPr>
        <p:spPr>
          <a:xfrm>
            <a:off x="5522163" y="4683751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neutral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312478D-E74C-4967-BBA5-57D2A6A774EF}"/>
              </a:ext>
            </a:extLst>
          </p:cNvPr>
          <p:cNvSpPr/>
          <p:nvPr/>
        </p:nvSpPr>
        <p:spPr>
          <a:xfrm>
            <a:off x="6642542" y="4683752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negative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D0E6E11-A3B7-4E2D-AFE8-5CBE7B7A2DD4}"/>
              </a:ext>
            </a:extLst>
          </p:cNvPr>
          <p:cNvSpPr/>
          <p:nvPr/>
        </p:nvSpPr>
        <p:spPr>
          <a:xfrm>
            <a:off x="5953372" y="2814355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94EC841-6646-4DAE-870A-081492792342}"/>
              </a:ext>
            </a:extLst>
          </p:cNvPr>
          <p:cNvSpPr/>
          <p:nvPr/>
        </p:nvSpPr>
        <p:spPr>
          <a:xfrm>
            <a:off x="5953372" y="3035073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7555C68F-28F1-4C3B-BC51-84DA61A6F799}"/>
              </a:ext>
            </a:extLst>
          </p:cNvPr>
          <p:cNvSpPr/>
          <p:nvPr/>
        </p:nvSpPr>
        <p:spPr>
          <a:xfrm>
            <a:off x="4852286" y="2910591"/>
            <a:ext cx="388830" cy="392787"/>
          </a:xfrm>
          <a:prstGeom prst="ellipse">
            <a:avLst/>
          </a:prstGeom>
          <a:noFill/>
          <a:ln w="762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2594492-A2E2-44AD-A80A-19D1D0A65A6B}"/>
              </a:ext>
            </a:extLst>
          </p:cNvPr>
          <p:cNvSpPr/>
          <p:nvPr/>
        </p:nvSpPr>
        <p:spPr>
          <a:xfrm>
            <a:off x="5364632" y="2910592"/>
            <a:ext cx="388830" cy="392787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95CDBFB6-6658-4CF6-8442-A60C45B3B957}"/>
              </a:ext>
            </a:extLst>
          </p:cNvPr>
          <p:cNvSpPr/>
          <p:nvPr/>
        </p:nvSpPr>
        <p:spPr>
          <a:xfrm>
            <a:off x="4863222" y="3428156"/>
            <a:ext cx="388830" cy="39278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DCD441-8567-4B5A-8660-6F4FB5D357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284" y="3332382"/>
            <a:ext cx="571368" cy="571368"/>
          </a:xfrm>
          <a:prstGeom prst="rect">
            <a:avLst/>
          </a:prstGeom>
        </p:spPr>
      </p:pic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049DDF1-0095-4DD1-90A7-841A0C4C85B5}"/>
              </a:ext>
            </a:extLst>
          </p:cNvPr>
          <p:cNvCxnSpPr>
            <a:cxnSpLocks/>
          </p:cNvCxnSpPr>
          <p:nvPr/>
        </p:nvCxnSpPr>
        <p:spPr>
          <a:xfrm flipV="1">
            <a:off x="6098034" y="2721703"/>
            <a:ext cx="1" cy="9482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그림 73">
            <a:extLst>
              <a:ext uri="{FF2B5EF4-FFF2-40B4-BE49-F238E27FC236}">
                <a16:creationId xmlns:a16="http://schemas.microsoft.com/office/drawing/2014/main" id="{BB8DD38B-34E7-4F2E-9E3A-E2570659F8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186" y="3723132"/>
            <a:ext cx="233034" cy="233034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1DE65AE-5BC8-44B8-9E67-B083426CC26F}"/>
              </a:ext>
            </a:extLst>
          </p:cNvPr>
          <p:cNvSpPr/>
          <p:nvPr/>
        </p:nvSpPr>
        <p:spPr>
          <a:xfrm>
            <a:off x="5988345" y="2934340"/>
            <a:ext cx="225305" cy="5589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D45504-FE03-4BCC-A8E0-5CC7EBED17C6}"/>
              </a:ext>
            </a:extLst>
          </p:cNvPr>
          <p:cNvSpPr txBox="1"/>
          <p:nvPr/>
        </p:nvSpPr>
        <p:spPr>
          <a:xfrm>
            <a:off x="6061752" y="2534776"/>
            <a:ext cx="49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42B848D-0E46-41EB-A897-8AA17CE57520}"/>
              </a:ext>
            </a:extLst>
          </p:cNvPr>
          <p:cNvSpPr txBox="1"/>
          <p:nvPr/>
        </p:nvSpPr>
        <p:spPr>
          <a:xfrm>
            <a:off x="6098341" y="3451219"/>
            <a:ext cx="49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C48415F-FD35-43E0-B2A1-C887765B132E}"/>
              </a:ext>
            </a:extLst>
          </p:cNvPr>
          <p:cNvCxnSpPr>
            <a:cxnSpLocks/>
          </p:cNvCxnSpPr>
          <p:nvPr/>
        </p:nvCxnSpPr>
        <p:spPr>
          <a:xfrm flipV="1">
            <a:off x="6502322" y="2724855"/>
            <a:ext cx="1" cy="9482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07A39D38-BB2F-4690-AFEE-16A213B58F4F}"/>
              </a:ext>
            </a:extLst>
          </p:cNvPr>
          <p:cNvSpPr/>
          <p:nvPr/>
        </p:nvSpPr>
        <p:spPr>
          <a:xfrm>
            <a:off x="6392633" y="2937492"/>
            <a:ext cx="225305" cy="5589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A1C56D3-5E57-4B3B-A441-9996350E802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95" y="3709327"/>
            <a:ext cx="264523" cy="264523"/>
          </a:xfrm>
          <a:prstGeom prst="rect">
            <a:avLst/>
          </a:prstGeom>
        </p:spPr>
      </p:pic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AC99EC7-15C5-44EE-BECB-A3FDCA950B24}"/>
              </a:ext>
            </a:extLst>
          </p:cNvPr>
          <p:cNvCxnSpPr>
            <a:cxnSpLocks/>
          </p:cNvCxnSpPr>
          <p:nvPr/>
        </p:nvCxnSpPr>
        <p:spPr>
          <a:xfrm flipV="1">
            <a:off x="6827259" y="2728945"/>
            <a:ext cx="1" cy="9482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7578AA67-AEE1-4D43-9DD0-FEC155DB5351}"/>
              </a:ext>
            </a:extLst>
          </p:cNvPr>
          <p:cNvSpPr/>
          <p:nvPr/>
        </p:nvSpPr>
        <p:spPr>
          <a:xfrm>
            <a:off x="6717570" y="2941582"/>
            <a:ext cx="225305" cy="5589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08ADF2E2-C3A7-4815-B80B-B66F00C10C8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32" y="3713417"/>
            <a:ext cx="264523" cy="264523"/>
          </a:xfrm>
          <a:prstGeom prst="rect">
            <a:avLst/>
          </a:prstGeom>
        </p:spPr>
      </p:pic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008128E-40A1-4C00-8D28-87BA5BF061A9}"/>
              </a:ext>
            </a:extLst>
          </p:cNvPr>
          <p:cNvCxnSpPr>
            <a:cxnSpLocks/>
          </p:cNvCxnSpPr>
          <p:nvPr/>
        </p:nvCxnSpPr>
        <p:spPr>
          <a:xfrm flipV="1">
            <a:off x="7229867" y="2734955"/>
            <a:ext cx="1" cy="9482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166090C8-07CA-4B00-9E4F-4140B921C993}"/>
              </a:ext>
            </a:extLst>
          </p:cNvPr>
          <p:cNvSpPr/>
          <p:nvPr/>
        </p:nvSpPr>
        <p:spPr>
          <a:xfrm>
            <a:off x="7120178" y="2947592"/>
            <a:ext cx="225305" cy="5589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885B8AC5-2517-44B7-973F-888A2226BBB8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640" y="3719427"/>
            <a:ext cx="264523" cy="264523"/>
          </a:xfrm>
          <a:prstGeom prst="rect">
            <a:avLst/>
          </a:prstGeom>
        </p:spPr>
      </p:pic>
      <p:sp>
        <p:nvSpPr>
          <p:cNvPr id="102" name="직각 삼각형 101">
            <a:extLst>
              <a:ext uri="{FF2B5EF4-FFF2-40B4-BE49-F238E27FC236}">
                <a16:creationId xmlns:a16="http://schemas.microsoft.com/office/drawing/2014/main" id="{04FF026C-0705-4E34-8D30-7C61954E07B4}"/>
              </a:ext>
            </a:extLst>
          </p:cNvPr>
          <p:cNvSpPr/>
          <p:nvPr/>
        </p:nvSpPr>
        <p:spPr>
          <a:xfrm rot="13500000">
            <a:off x="7390081" y="2969746"/>
            <a:ext cx="321621" cy="321621"/>
          </a:xfrm>
          <a:prstGeom prst="rtTriangle">
            <a:avLst/>
          </a:prstGeom>
          <a:solidFill>
            <a:srgbClr val="EA778E"/>
          </a:solidFill>
          <a:ln w="127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각 삼각형 102">
            <a:extLst>
              <a:ext uri="{FF2B5EF4-FFF2-40B4-BE49-F238E27FC236}">
                <a16:creationId xmlns:a16="http://schemas.microsoft.com/office/drawing/2014/main" id="{35A2F01C-A501-4E46-A2C2-720FF80750BA}"/>
              </a:ext>
            </a:extLst>
          </p:cNvPr>
          <p:cNvSpPr/>
          <p:nvPr/>
        </p:nvSpPr>
        <p:spPr>
          <a:xfrm rot="2700000">
            <a:off x="4503575" y="2954274"/>
            <a:ext cx="321621" cy="321621"/>
          </a:xfrm>
          <a:prstGeom prst="rtTriangle">
            <a:avLst/>
          </a:prstGeom>
          <a:solidFill>
            <a:srgbClr val="ED9975"/>
          </a:solidFill>
          <a:ln w="127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B336CE6-6440-4616-825C-E29AC3CDFD21}"/>
              </a:ext>
            </a:extLst>
          </p:cNvPr>
          <p:cNvSpPr/>
          <p:nvPr/>
        </p:nvSpPr>
        <p:spPr>
          <a:xfrm>
            <a:off x="10308467" y="1300459"/>
            <a:ext cx="388830" cy="39278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D7C4BEDB-88FA-41AC-9368-555305388AEB}"/>
              </a:ext>
            </a:extLst>
          </p:cNvPr>
          <p:cNvSpPr/>
          <p:nvPr/>
        </p:nvSpPr>
        <p:spPr>
          <a:xfrm>
            <a:off x="10820813" y="1300460"/>
            <a:ext cx="388830" cy="39278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CAEE7DBB-627D-4F9B-BA55-B69C104152C0}"/>
              </a:ext>
            </a:extLst>
          </p:cNvPr>
          <p:cNvSpPr/>
          <p:nvPr/>
        </p:nvSpPr>
        <p:spPr>
          <a:xfrm>
            <a:off x="10319403" y="1818024"/>
            <a:ext cx="388830" cy="39278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84DA1431-F202-45FA-9068-7CDF4C7B21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895" y="1733680"/>
            <a:ext cx="571368" cy="5713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B3C7978-32DE-4A89-BE60-426C7C11D181}"/>
              </a:ext>
            </a:extLst>
          </p:cNvPr>
          <p:cNvSpPr txBox="1"/>
          <p:nvPr/>
        </p:nvSpPr>
        <p:spPr>
          <a:xfrm>
            <a:off x="10006110" y="562646"/>
            <a:ext cx="169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사용되지 않은 </a:t>
            </a:r>
            <a:endParaRPr lang="en-US" altLang="ko-KR" dirty="0"/>
          </a:p>
          <a:p>
            <a:r>
              <a:rPr lang="ko-KR" altLang="en-US" dirty="0"/>
              <a:t>향은 회색처리 </a:t>
            </a:r>
          </a:p>
        </p:txBody>
      </p:sp>
      <p:pic>
        <p:nvPicPr>
          <p:cNvPr id="115" name="Picture 2" descr="ê´ë ¨ ì´ë¯¸ì§">
            <a:extLst>
              <a:ext uri="{FF2B5EF4-FFF2-40B4-BE49-F238E27FC236}">
                <a16:creationId xmlns:a16="http://schemas.microsoft.com/office/drawing/2014/main" id="{46BA7E79-CAD7-4AEC-9DA8-F834B6515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b="72096"/>
          <a:stretch/>
        </p:blipFill>
        <p:spPr bwMode="auto">
          <a:xfrm>
            <a:off x="10115414" y="3091831"/>
            <a:ext cx="1332455" cy="9965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68F3EB40-6A79-4DCB-BE1D-EB65E1AEFD41}"/>
              </a:ext>
            </a:extLst>
          </p:cNvPr>
          <p:cNvSpPr txBox="1"/>
          <p:nvPr/>
        </p:nvSpPr>
        <p:spPr>
          <a:xfrm>
            <a:off x="9962340" y="2336314"/>
            <a:ext cx="190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무드등에</a:t>
            </a:r>
            <a:r>
              <a:rPr lang="ko-KR" altLang="en-US" dirty="0"/>
              <a:t> 설정한 색을 배경으로 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D1DD6D9-8850-42DB-AC86-F405809D1C67}"/>
              </a:ext>
            </a:extLst>
          </p:cNvPr>
          <p:cNvSpPr/>
          <p:nvPr/>
        </p:nvSpPr>
        <p:spPr>
          <a:xfrm>
            <a:off x="7025362" y="1267019"/>
            <a:ext cx="584832" cy="584832"/>
          </a:xfrm>
          <a:prstGeom prst="ellipse">
            <a:avLst/>
          </a:prstGeom>
          <a:solidFill>
            <a:srgbClr val="D577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CBC5A26-EEE5-47CD-9B47-2D234D434915}"/>
              </a:ext>
            </a:extLst>
          </p:cNvPr>
          <p:cNvSpPr txBox="1"/>
          <p:nvPr/>
        </p:nvSpPr>
        <p:spPr>
          <a:xfrm>
            <a:off x="7067763" y="1205520"/>
            <a:ext cx="45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</a:rPr>
              <a:t>+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53BC62F7-3201-4B08-AB46-FC8C50BE83A4}"/>
              </a:ext>
            </a:extLst>
          </p:cNvPr>
          <p:cNvSpPr/>
          <p:nvPr/>
        </p:nvSpPr>
        <p:spPr>
          <a:xfrm>
            <a:off x="10474009" y="4724972"/>
            <a:ext cx="584832" cy="584832"/>
          </a:xfrm>
          <a:prstGeom prst="ellipse">
            <a:avLst/>
          </a:prstGeom>
          <a:solidFill>
            <a:srgbClr val="D577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FDB92A0-FDB1-45A7-AD91-C2E5EBCC8585}"/>
              </a:ext>
            </a:extLst>
          </p:cNvPr>
          <p:cNvSpPr txBox="1"/>
          <p:nvPr/>
        </p:nvSpPr>
        <p:spPr>
          <a:xfrm>
            <a:off x="10516410" y="4663473"/>
            <a:ext cx="45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</a:rPr>
              <a:t>+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6675EAD-BEA1-40B1-88C3-F3F877A32D80}"/>
              </a:ext>
            </a:extLst>
          </p:cNvPr>
          <p:cNvSpPr txBox="1"/>
          <p:nvPr/>
        </p:nvSpPr>
        <p:spPr>
          <a:xfrm>
            <a:off x="10072376" y="4384651"/>
            <a:ext cx="19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설정 만들기 </a:t>
            </a: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E1ED27CB-1881-4FE9-843D-907224067A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945"/>
            <a:ext cx="978706" cy="197718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F5FE2671-D859-4DD4-8589-ABD131A63B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692" y="635577"/>
            <a:ext cx="447180" cy="40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06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653903-2311-4390-B9E4-BA219D0B731F}"/>
              </a:ext>
            </a:extLst>
          </p:cNvPr>
          <p:cNvSpPr/>
          <p:nvPr/>
        </p:nvSpPr>
        <p:spPr>
          <a:xfrm>
            <a:off x="3281362" y="1952625"/>
            <a:ext cx="5629275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Sentiment Set(2)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776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13C4D5-812C-480F-AFE6-EC8D8CF9F013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20754C6-9DAF-4A5A-BF57-9D67B0250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7312CF0-1A55-4BAA-BA1F-273D2E020DE1}"/>
              </a:ext>
            </a:extLst>
          </p:cNvPr>
          <p:cNvSpPr/>
          <p:nvPr/>
        </p:nvSpPr>
        <p:spPr>
          <a:xfrm>
            <a:off x="436772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E1E3641-BAE1-47C3-B35C-45BC8A289527}"/>
              </a:ext>
            </a:extLst>
          </p:cNvPr>
          <p:cNvSpPr/>
          <p:nvPr/>
        </p:nvSpPr>
        <p:spPr>
          <a:xfrm>
            <a:off x="6608769" y="2599593"/>
            <a:ext cx="790562" cy="79056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  <a:effectLst>
            <a:outerShdw blurRad="431800" sx="111000" sy="111000" algn="ctr" rotWithShape="0">
              <a:srgbClr val="00B0F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4EE329D-5494-4BF9-A166-A2DB805F0BAE}"/>
              </a:ext>
            </a:extLst>
          </p:cNvPr>
          <p:cNvSpPr/>
          <p:nvPr/>
        </p:nvSpPr>
        <p:spPr>
          <a:xfrm>
            <a:off x="5700717" y="3177442"/>
            <a:ext cx="790562" cy="7905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  <a:effectLst>
            <a:outerShdw blurRad="177800" sx="111000" sy="111000" algn="ctr" rotWithShape="0">
              <a:srgbClr val="00B05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F212679-0BB8-432A-BB4E-1E96C7CF2A19}"/>
              </a:ext>
            </a:extLst>
          </p:cNvPr>
          <p:cNvSpPr/>
          <p:nvPr/>
        </p:nvSpPr>
        <p:spPr>
          <a:xfrm>
            <a:off x="4792665" y="2599593"/>
            <a:ext cx="790562" cy="79056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  <a:effectLst>
            <a:outerShdw blurRad="190500" sx="113000" sy="113000" algn="ctr" rotWithShape="0">
              <a:srgbClr val="FF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4F5AE1A-3DDF-4BE6-B1C1-77F2BE2A1987}"/>
              </a:ext>
            </a:extLst>
          </p:cNvPr>
          <p:cNvSpPr/>
          <p:nvPr/>
        </p:nvSpPr>
        <p:spPr>
          <a:xfrm>
            <a:off x="5821676" y="2506380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0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54F80EAF-DF98-4BB7-9F62-8A840B0CE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733" y="2794707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09968414-8EFC-45E7-A5F0-C2783E4CF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519" y="3389245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B1B6DDEA-7E89-4C1D-945C-C9527419C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1" y="2815254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EF505AB-B856-4670-98B9-B2A449D51843}"/>
              </a:ext>
            </a:extLst>
          </p:cNvPr>
          <p:cNvCxnSpPr/>
          <p:nvPr/>
        </p:nvCxnSpPr>
        <p:spPr>
          <a:xfrm>
            <a:off x="4922109" y="4367241"/>
            <a:ext cx="236201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FA3AAEA-F1AA-4817-8A99-EB46BF2D4F9B}"/>
              </a:ext>
            </a:extLst>
          </p:cNvPr>
          <p:cNvCxnSpPr>
            <a:cxnSpLocks/>
          </p:cNvCxnSpPr>
          <p:nvPr/>
        </p:nvCxnSpPr>
        <p:spPr>
          <a:xfrm>
            <a:off x="7284119" y="4314062"/>
            <a:ext cx="0" cy="1206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F141166-CB5E-4345-B5F1-0EA0D0A136F1}"/>
              </a:ext>
            </a:extLst>
          </p:cNvPr>
          <p:cNvCxnSpPr>
            <a:cxnSpLocks/>
          </p:cNvCxnSpPr>
          <p:nvPr/>
        </p:nvCxnSpPr>
        <p:spPr>
          <a:xfrm>
            <a:off x="4922109" y="4315887"/>
            <a:ext cx="0" cy="11390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A1860A21-CA4A-4C90-A886-05BE289F7728}"/>
              </a:ext>
            </a:extLst>
          </p:cNvPr>
          <p:cNvSpPr/>
          <p:nvPr/>
        </p:nvSpPr>
        <p:spPr>
          <a:xfrm>
            <a:off x="5150634" y="4297391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5F6750C-E6D7-4931-ADB4-30A0378D4C69}"/>
              </a:ext>
            </a:extLst>
          </p:cNvPr>
          <p:cNvCxnSpPr/>
          <p:nvPr/>
        </p:nvCxnSpPr>
        <p:spPr>
          <a:xfrm>
            <a:off x="4930056" y="4367241"/>
            <a:ext cx="247650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880FEC73-443F-4D81-A785-79BD624FC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213" y="4214088"/>
            <a:ext cx="304860" cy="3048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5C3D4D-6B21-4FE7-802E-AAF49CE15D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93" y="4221956"/>
            <a:ext cx="304858" cy="304858"/>
          </a:xfrm>
          <a:prstGeom prst="rect">
            <a:avLst/>
          </a:prstGeom>
        </p:spPr>
      </p:pic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D39F02B7-FC8A-4E1B-8585-A85D577D2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713649"/>
              </p:ext>
            </p:extLst>
          </p:nvPr>
        </p:nvGraphicFramePr>
        <p:xfrm>
          <a:off x="4588017" y="1665756"/>
          <a:ext cx="109781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819">
                  <a:extLst>
                    <a:ext uri="{9D8B030D-6E8A-4147-A177-3AD203B41FA5}">
                      <a16:colId xmlns:a16="http://schemas.microsoft.com/office/drawing/2014/main" val="2865678681"/>
                    </a:ext>
                  </a:extLst>
                </a:gridCol>
              </a:tblGrid>
              <a:tr h="3048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이름 설정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238"/>
                  </a:ext>
                </a:extLst>
              </a:tr>
            </a:tbl>
          </a:graphicData>
        </a:graphic>
      </p:graphicFrame>
      <p:pic>
        <p:nvPicPr>
          <p:cNvPr id="105" name="Picture 2" descr="ê´ë ¨ ì´ë¯¸ì§">
            <a:extLst>
              <a:ext uri="{FF2B5EF4-FFF2-40B4-BE49-F238E27FC236}">
                <a16:creationId xmlns:a16="http://schemas.microsoft.com/office/drawing/2014/main" id="{BB5CB588-C3F1-4987-87B5-E3D07342A5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5" b="50730"/>
          <a:stretch/>
        </p:blipFill>
        <p:spPr bwMode="auto">
          <a:xfrm>
            <a:off x="4656545" y="5264753"/>
            <a:ext cx="2893138" cy="319211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rgbClr val="EA778E"/>
              </a:gs>
            </a:gsLst>
            <a:lin ang="0" scaled="0"/>
          </a:gradFill>
          <a:ln>
            <a:solidFill>
              <a:schemeClr val="bg1"/>
            </a:solidFill>
          </a:ln>
          <a:extLst/>
        </p:spPr>
      </p:pic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C4FE275-4933-4942-B8C0-20F1B5F2FAF5}"/>
              </a:ext>
            </a:extLst>
          </p:cNvPr>
          <p:cNvSpPr/>
          <p:nvPr/>
        </p:nvSpPr>
        <p:spPr>
          <a:xfrm>
            <a:off x="6774538" y="1664148"/>
            <a:ext cx="790562" cy="343655"/>
          </a:xfrm>
          <a:prstGeom prst="roundRect">
            <a:avLst/>
          </a:prstGeom>
          <a:gradFill>
            <a:gsLst>
              <a:gs pos="0">
                <a:srgbClr val="ED9975">
                  <a:alpha val="98824"/>
                </a:srgbClr>
              </a:gs>
              <a:gs pos="83000">
                <a:srgbClr val="EA778E"/>
              </a:gs>
              <a:gs pos="100000">
                <a:srgbClr val="D57793"/>
              </a:gs>
            </a:gsLst>
            <a:lin ang="5400000" scaled="1"/>
          </a:gradFill>
          <a:ln w="2095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Save</a:t>
            </a:r>
            <a:endParaRPr lang="ko-KR" altLang="en-US" sz="1400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41E22891-6E91-429A-8049-5D22A68D68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79150" y="5415369"/>
          <a:ext cx="3426837" cy="80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837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8004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54B6180-CD0F-4C18-B01D-CB8DF7445388}"/>
              </a:ext>
            </a:extLst>
          </p:cNvPr>
          <p:cNvSpPr/>
          <p:nvPr/>
        </p:nvSpPr>
        <p:spPr>
          <a:xfrm>
            <a:off x="3499315" y="1090393"/>
            <a:ext cx="859931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824820" y="1607911"/>
            <a:ext cx="991493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A8D0AA-03A5-491D-9A00-E6206EE28C75}"/>
              </a:ext>
            </a:extLst>
          </p:cNvPr>
          <p:cNvSpPr/>
          <p:nvPr/>
        </p:nvSpPr>
        <p:spPr>
          <a:xfrm>
            <a:off x="4586652" y="4933296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E3537EC-8292-42D8-9E5A-54A3E1CD1FFA}"/>
              </a:ext>
            </a:extLst>
          </p:cNvPr>
          <p:cNvSpPr/>
          <p:nvPr/>
        </p:nvSpPr>
        <p:spPr>
          <a:xfrm rot="18900000">
            <a:off x="4616304" y="5070169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3B12E9B-3A6B-4356-91C7-5309EEA34ABC}"/>
              </a:ext>
            </a:extLst>
          </p:cNvPr>
          <p:cNvSpPr/>
          <p:nvPr/>
        </p:nvSpPr>
        <p:spPr>
          <a:xfrm>
            <a:off x="5150634" y="4939288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각 삼각형 35">
            <a:extLst>
              <a:ext uri="{FF2B5EF4-FFF2-40B4-BE49-F238E27FC236}">
                <a16:creationId xmlns:a16="http://schemas.microsoft.com/office/drawing/2014/main" id="{E0E9F201-6B67-4AED-AAEE-F2CAC881B350}"/>
              </a:ext>
            </a:extLst>
          </p:cNvPr>
          <p:cNvSpPr/>
          <p:nvPr/>
        </p:nvSpPr>
        <p:spPr>
          <a:xfrm rot="18900000">
            <a:off x="5180286" y="5076161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118B2AC-732B-4D46-AC46-79F6E56B49E6}"/>
              </a:ext>
            </a:extLst>
          </p:cNvPr>
          <p:cNvSpPr/>
          <p:nvPr/>
        </p:nvSpPr>
        <p:spPr>
          <a:xfrm>
            <a:off x="5735707" y="4927702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각 삼각형 38">
            <a:extLst>
              <a:ext uri="{FF2B5EF4-FFF2-40B4-BE49-F238E27FC236}">
                <a16:creationId xmlns:a16="http://schemas.microsoft.com/office/drawing/2014/main" id="{1FCF383B-DBEF-4BBB-AA10-6F59E60B18A5}"/>
              </a:ext>
            </a:extLst>
          </p:cNvPr>
          <p:cNvSpPr/>
          <p:nvPr/>
        </p:nvSpPr>
        <p:spPr>
          <a:xfrm rot="18900000">
            <a:off x="5765359" y="5064575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1A78F3-0802-43FB-860B-AC652683BC1A}"/>
              </a:ext>
            </a:extLst>
          </p:cNvPr>
          <p:cNvSpPr/>
          <p:nvPr/>
        </p:nvSpPr>
        <p:spPr>
          <a:xfrm>
            <a:off x="6320780" y="4930511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id="{0E8B6619-689C-43A3-B87A-B9B12AF163D1}"/>
              </a:ext>
            </a:extLst>
          </p:cNvPr>
          <p:cNvSpPr/>
          <p:nvPr/>
        </p:nvSpPr>
        <p:spPr>
          <a:xfrm rot="18900000">
            <a:off x="6350432" y="5067384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2B97193-7CFB-4125-B1B4-D61592964CD5}"/>
              </a:ext>
            </a:extLst>
          </p:cNvPr>
          <p:cNvSpPr/>
          <p:nvPr/>
        </p:nvSpPr>
        <p:spPr>
          <a:xfrm>
            <a:off x="6912015" y="4930511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id="{76FEE031-7D78-44BE-97CA-BCA23CCCFC98}"/>
              </a:ext>
            </a:extLst>
          </p:cNvPr>
          <p:cNvSpPr/>
          <p:nvPr/>
        </p:nvSpPr>
        <p:spPr>
          <a:xfrm rot="18900000">
            <a:off x="6941667" y="5067384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C1F7D41-B85F-4BB5-ABA4-623CACF228D1}"/>
              </a:ext>
            </a:extLst>
          </p:cNvPr>
          <p:cNvSpPr/>
          <p:nvPr/>
        </p:nvSpPr>
        <p:spPr>
          <a:xfrm>
            <a:off x="7472445" y="4925830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각 삼각형 49">
            <a:extLst>
              <a:ext uri="{FF2B5EF4-FFF2-40B4-BE49-F238E27FC236}">
                <a16:creationId xmlns:a16="http://schemas.microsoft.com/office/drawing/2014/main" id="{9E8FF7B4-F919-4660-93F6-2E07F261CA86}"/>
              </a:ext>
            </a:extLst>
          </p:cNvPr>
          <p:cNvSpPr/>
          <p:nvPr/>
        </p:nvSpPr>
        <p:spPr>
          <a:xfrm rot="18900000">
            <a:off x="7502097" y="5062703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5AB5C957-B06E-4502-9D04-9B35229465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sp>
        <p:nvSpPr>
          <p:cNvPr id="52" name="화살표: 갈매기형 수장 51">
            <a:extLst>
              <a:ext uri="{FF2B5EF4-FFF2-40B4-BE49-F238E27FC236}">
                <a16:creationId xmlns:a16="http://schemas.microsoft.com/office/drawing/2014/main" id="{95FFC661-9262-4D12-B8EB-0C3C7AB079A5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096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13C4D5-812C-480F-AFE6-EC8D8CF9F013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20754C6-9DAF-4A5A-BF57-9D67B0250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7312CF0-1A55-4BAA-BA1F-273D2E020DE1}"/>
              </a:ext>
            </a:extLst>
          </p:cNvPr>
          <p:cNvSpPr/>
          <p:nvPr/>
        </p:nvSpPr>
        <p:spPr>
          <a:xfrm>
            <a:off x="436772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E1E3641-BAE1-47C3-B35C-45BC8A289527}"/>
              </a:ext>
            </a:extLst>
          </p:cNvPr>
          <p:cNvSpPr/>
          <p:nvPr/>
        </p:nvSpPr>
        <p:spPr>
          <a:xfrm>
            <a:off x="6608769" y="2576733"/>
            <a:ext cx="790562" cy="79056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  <a:effectLst>
            <a:outerShdw blurRad="431800" sx="111000" sy="111000" algn="ctr" rotWithShape="0">
              <a:srgbClr val="00B0F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4EE329D-5494-4BF9-A166-A2DB805F0BAE}"/>
              </a:ext>
            </a:extLst>
          </p:cNvPr>
          <p:cNvSpPr/>
          <p:nvPr/>
        </p:nvSpPr>
        <p:spPr>
          <a:xfrm>
            <a:off x="5700717" y="3154582"/>
            <a:ext cx="790562" cy="7905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  <a:effectLst>
            <a:outerShdw blurRad="177800" sx="111000" sy="111000" algn="ctr" rotWithShape="0">
              <a:srgbClr val="00B05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F212679-0BB8-432A-BB4E-1E96C7CF2A19}"/>
              </a:ext>
            </a:extLst>
          </p:cNvPr>
          <p:cNvSpPr/>
          <p:nvPr/>
        </p:nvSpPr>
        <p:spPr>
          <a:xfrm>
            <a:off x="4792665" y="2576733"/>
            <a:ext cx="790562" cy="79056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  <a:effectLst>
            <a:outerShdw blurRad="190500" sx="113000" sy="113000" algn="ctr" rotWithShape="0">
              <a:srgbClr val="FF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4F5AE1A-3DDF-4BE6-B1C1-77F2BE2A1987}"/>
              </a:ext>
            </a:extLst>
          </p:cNvPr>
          <p:cNvSpPr/>
          <p:nvPr/>
        </p:nvSpPr>
        <p:spPr>
          <a:xfrm>
            <a:off x="5821676" y="2483520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0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54F80EAF-DF98-4BB7-9F62-8A840B0CE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733" y="2771847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09968414-8EFC-45E7-A5F0-C2783E4CF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519" y="3366385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B1B6DDEA-7E89-4C1D-945C-C9527419C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1" y="2792394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EF505AB-B856-4670-98B9-B2A449D51843}"/>
              </a:ext>
            </a:extLst>
          </p:cNvPr>
          <p:cNvCxnSpPr/>
          <p:nvPr/>
        </p:nvCxnSpPr>
        <p:spPr>
          <a:xfrm>
            <a:off x="4922109" y="4344381"/>
            <a:ext cx="236201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FA3AAEA-F1AA-4817-8A99-EB46BF2D4F9B}"/>
              </a:ext>
            </a:extLst>
          </p:cNvPr>
          <p:cNvCxnSpPr>
            <a:cxnSpLocks/>
          </p:cNvCxnSpPr>
          <p:nvPr/>
        </p:nvCxnSpPr>
        <p:spPr>
          <a:xfrm>
            <a:off x="7284119" y="4291202"/>
            <a:ext cx="0" cy="1206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F141166-CB5E-4345-B5F1-0EA0D0A136F1}"/>
              </a:ext>
            </a:extLst>
          </p:cNvPr>
          <p:cNvCxnSpPr>
            <a:cxnSpLocks/>
          </p:cNvCxnSpPr>
          <p:nvPr/>
        </p:nvCxnSpPr>
        <p:spPr>
          <a:xfrm>
            <a:off x="4922109" y="4293027"/>
            <a:ext cx="0" cy="11390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A1860A21-CA4A-4C90-A886-05BE289F7728}"/>
              </a:ext>
            </a:extLst>
          </p:cNvPr>
          <p:cNvSpPr/>
          <p:nvPr/>
        </p:nvSpPr>
        <p:spPr>
          <a:xfrm>
            <a:off x="5150634" y="4274531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5F6750C-E6D7-4931-ADB4-30A0378D4C69}"/>
              </a:ext>
            </a:extLst>
          </p:cNvPr>
          <p:cNvCxnSpPr/>
          <p:nvPr/>
        </p:nvCxnSpPr>
        <p:spPr>
          <a:xfrm>
            <a:off x="4930056" y="4344381"/>
            <a:ext cx="247650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880FEC73-443F-4D81-A785-79BD624FC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213" y="4191228"/>
            <a:ext cx="304860" cy="3048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5C3D4D-6B21-4FE7-802E-AAF49CE15D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93" y="4199096"/>
            <a:ext cx="304858" cy="304858"/>
          </a:xfrm>
          <a:prstGeom prst="rect">
            <a:avLst/>
          </a:prstGeom>
        </p:spPr>
      </p:pic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D39F02B7-FC8A-4E1B-8585-A85D577D2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245705"/>
              </p:ext>
            </p:extLst>
          </p:nvPr>
        </p:nvGraphicFramePr>
        <p:xfrm>
          <a:off x="4588017" y="1642896"/>
          <a:ext cx="1318840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8840">
                  <a:extLst>
                    <a:ext uri="{9D8B030D-6E8A-4147-A177-3AD203B41FA5}">
                      <a16:colId xmlns:a16="http://schemas.microsoft.com/office/drawing/2014/main" val="2865678681"/>
                    </a:ext>
                  </a:extLst>
                </a:gridCol>
              </a:tblGrid>
              <a:tr h="3048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설정된 이름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238"/>
                  </a:ext>
                </a:extLst>
              </a:tr>
            </a:tbl>
          </a:graphicData>
        </a:graphic>
      </p:graphicFrame>
      <p:pic>
        <p:nvPicPr>
          <p:cNvPr id="105" name="Picture 2" descr="ê´ë ¨ ì´ë¯¸ì§">
            <a:extLst>
              <a:ext uri="{FF2B5EF4-FFF2-40B4-BE49-F238E27FC236}">
                <a16:creationId xmlns:a16="http://schemas.microsoft.com/office/drawing/2014/main" id="{BB5CB588-C3F1-4987-87B5-E3D07342A5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5" b="50730"/>
          <a:stretch/>
        </p:blipFill>
        <p:spPr bwMode="auto">
          <a:xfrm>
            <a:off x="4656545" y="5241893"/>
            <a:ext cx="2893138" cy="319211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rgbClr val="EA778E"/>
              </a:gs>
            </a:gsLst>
            <a:lin ang="0" scaled="0"/>
          </a:gradFill>
          <a:ln>
            <a:solidFill>
              <a:schemeClr val="bg1"/>
            </a:solidFill>
          </a:ln>
          <a:extLst/>
        </p:spPr>
      </p:pic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C4FE275-4933-4942-B8C0-20F1B5F2FAF5}"/>
              </a:ext>
            </a:extLst>
          </p:cNvPr>
          <p:cNvSpPr/>
          <p:nvPr/>
        </p:nvSpPr>
        <p:spPr>
          <a:xfrm>
            <a:off x="6774538" y="1641288"/>
            <a:ext cx="790562" cy="343655"/>
          </a:xfrm>
          <a:prstGeom prst="roundRect">
            <a:avLst/>
          </a:prstGeom>
          <a:gradFill>
            <a:gsLst>
              <a:gs pos="0">
                <a:srgbClr val="ED9975">
                  <a:alpha val="98824"/>
                </a:srgbClr>
              </a:gs>
              <a:gs pos="83000">
                <a:srgbClr val="EA778E"/>
              </a:gs>
              <a:gs pos="100000">
                <a:srgbClr val="D57793"/>
              </a:gs>
            </a:gsLst>
            <a:lin ang="5400000" scaled="1"/>
          </a:gradFill>
          <a:ln w="2095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Save</a:t>
            </a:r>
            <a:endParaRPr lang="ko-KR" altLang="en-US" sz="1400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41E22891-6E91-429A-8049-5D22A68D6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98789"/>
              </p:ext>
            </p:extLst>
          </p:nvPr>
        </p:nvGraphicFramePr>
        <p:xfrm>
          <a:off x="4379150" y="5415369"/>
          <a:ext cx="3426837" cy="80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837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8004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54B6180-CD0F-4C18-B01D-CB8DF7445388}"/>
              </a:ext>
            </a:extLst>
          </p:cNvPr>
          <p:cNvSpPr/>
          <p:nvPr/>
        </p:nvSpPr>
        <p:spPr>
          <a:xfrm>
            <a:off x="3499315" y="1090393"/>
            <a:ext cx="859931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824820" y="1607911"/>
            <a:ext cx="991493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A8D0AA-03A5-491D-9A00-E6206EE28C75}"/>
              </a:ext>
            </a:extLst>
          </p:cNvPr>
          <p:cNvSpPr/>
          <p:nvPr/>
        </p:nvSpPr>
        <p:spPr>
          <a:xfrm>
            <a:off x="4586652" y="4910436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E3537EC-8292-42D8-9E5A-54A3E1CD1FFA}"/>
              </a:ext>
            </a:extLst>
          </p:cNvPr>
          <p:cNvSpPr/>
          <p:nvPr/>
        </p:nvSpPr>
        <p:spPr>
          <a:xfrm rot="18900000">
            <a:off x="4616304" y="5047309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3B12E9B-3A6B-4356-91C7-5309EEA34ABC}"/>
              </a:ext>
            </a:extLst>
          </p:cNvPr>
          <p:cNvSpPr/>
          <p:nvPr/>
        </p:nvSpPr>
        <p:spPr>
          <a:xfrm>
            <a:off x="5150634" y="4916428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각 삼각형 35">
            <a:extLst>
              <a:ext uri="{FF2B5EF4-FFF2-40B4-BE49-F238E27FC236}">
                <a16:creationId xmlns:a16="http://schemas.microsoft.com/office/drawing/2014/main" id="{E0E9F201-6B67-4AED-AAEE-F2CAC881B350}"/>
              </a:ext>
            </a:extLst>
          </p:cNvPr>
          <p:cNvSpPr/>
          <p:nvPr/>
        </p:nvSpPr>
        <p:spPr>
          <a:xfrm rot="18900000">
            <a:off x="5180286" y="5053301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118B2AC-732B-4D46-AC46-79F6E56B49E6}"/>
              </a:ext>
            </a:extLst>
          </p:cNvPr>
          <p:cNvSpPr/>
          <p:nvPr/>
        </p:nvSpPr>
        <p:spPr>
          <a:xfrm>
            <a:off x="5735707" y="4904842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각 삼각형 38">
            <a:extLst>
              <a:ext uri="{FF2B5EF4-FFF2-40B4-BE49-F238E27FC236}">
                <a16:creationId xmlns:a16="http://schemas.microsoft.com/office/drawing/2014/main" id="{1FCF383B-DBEF-4BBB-AA10-6F59E60B18A5}"/>
              </a:ext>
            </a:extLst>
          </p:cNvPr>
          <p:cNvSpPr/>
          <p:nvPr/>
        </p:nvSpPr>
        <p:spPr>
          <a:xfrm rot="18900000">
            <a:off x="5765359" y="5041715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1A78F3-0802-43FB-860B-AC652683BC1A}"/>
              </a:ext>
            </a:extLst>
          </p:cNvPr>
          <p:cNvSpPr/>
          <p:nvPr/>
        </p:nvSpPr>
        <p:spPr>
          <a:xfrm>
            <a:off x="6320780" y="4907651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id="{0E8B6619-689C-43A3-B87A-B9B12AF163D1}"/>
              </a:ext>
            </a:extLst>
          </p:cNvPr>
          <p:cNvSpPr/>
          <p:nvPr/>
        </p:nvSpPr>
        <p:spPr>
          <a:xfrm rot="18900000">
            <a:off x="6350432" y="5044524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2B97193-7CFB-4125-B1B4-D61592964CD5}"/>
              </a:ext>
            </a:extLst>
          </p:cNvPr>
          <p:cNvSpPr/>
          <p:nvPr/>
        </p:nvSpPr>
        <p:spPr>
          <a:xfrm>
            <a:off x="6912015" y="4907651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id="{76FEE031-7D78-44BE-97CA-BCA23CCCFC98}"/>
              </a:ext>
            </a:extLst>
          </p:cNvPr>
          <p:cNvSpPr/>
          <p:nvPr/>
        </p:nvSpPr>
        <p:spPr>
          <a:xfrm rot="18900000">
            <a:off x="6941667" y="5044524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C1F7D41-B85F-4BB5-ABA4-623CACF228D1}"/>
              </a:ext>
            </a:extLst>
          </p:cNvPr>
          <p:cNvSpPr/>
          <p:nvPr/>
        </p:nvSpPr>
        <p:spPr>
          <a:xfrm>
            <a:off x="7472445" y="4902970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각 삼각형 49">
            <a:extLst>
              <a:ext uri="{FF2B5EF4-FFF2-40B4-BE49-F238E27FC236}">
                <a16:creationId xmlns:a16="http://schemas.microsoft.com/office/drawing/2014/main" id="{9E8FF7B4-F919-4660-93F6-2E07F261CA86}"/>
              </a:ext>
            </a:extLst>
          </p:cNvPr>
          <p:cNvSpPr/>
          <p:nvPr/>
        </p:nvSpPr>
        <p:spPr>
          <a:xfrm rot="18900000">
            <a:off x="7502097" y="5039843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5AB5C957-B06E-4502-9D04-9B35229465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sp>
        <p:nvSpPr>
          <p:cNvPr id="52" name="화살표: 갈매기형 수장 51">
            <a:extLst>
              <a:ext uri="{FF2B5EF4-FFF2-40B4-BE49-F238E27FC236}">
                <a16:creationId xmlns:a16="http://schemas.microsoft.com/office/drawing/2014/main" id="{A20FDBFB-F412-4C2A-8883-CA63F0A21812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755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653903-2311-4390-B9E4-BA219D0B731F}"/>
              </a:ext>
            </a:extLst>
          </p:cNvPr>
          <p:cNvSpPr/>
          <p:nvPr/>
        </p:nvSpPr>
        <p:spPr>
          <a:xfrm>
            <a:off x="3281362" y="1952625"/>
            <a:ext cx="5629275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Sentiment Set(3)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194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83131" y="612227"/>
            <a:ext cx="3433228" cy="419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ACA387-CC9B-4B85-917E-26173CA47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512F7F-7176-40CD-ADB3-A73FCBAA8724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0820DE-BB18-4E7B-BBF2-7E43C572B005}"/>
              </a:ext>
            </a:extLst>
          </p:cNvPr>
          <p:cNvSpPr/>
          <p:nvPr/>
        </p:nvSpPr>
        <p:spPr>
          <a:xfrm>
            <a:off x="3771901" y="5860008"/>
            <a:ext cx="4160520" cy="382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4F248AEF-98A1-4371-A6F0-1E06B714D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38" y="5904601"/>
            <a:ext cx="283419" cy="28341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2F922368-98E3-47EF-A42F-8D3F522E20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40" y="5922155"/>
            <a:ext cx="253904" cy="25390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C2F160A2-D9A0-4CE0-856D-0C5E2270FF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81" y="5914582"/>
            <a:ext cx="242239" cy="253903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791450" y="612228"/>
            <a:ext cx="378194" cy="600381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2803456" y="3861351"/>
            <a:ext cx="61891" cy="352002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B0E996-2FB9-4658-8C23-5CA5627BD19A}"/>
              </a:ext>
            </a:extLst>
          </p:cNvPr>
          <p:cNvSpPr/>
          <p:nvPr/>
        </p:nvSpPr>
        <p:spPr>
          <a:xfrm>
            <a:off x="4383468" y="1020327"/>
            <a:ext cx="3407982" cy="473730"/>
          </a:xfrm>
          <a:prstGeom prst="rect">
            <a:avLst/>
          </a:prstGeom>
          <a:solidFill>
            <a:srgbClr val="EA778E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7D59C73-2E24-4418-9E62-B2516D9316A4}"/>
              </a:ext>
            </a:extLst>
          </p:cNvPr>
          <p:cNvSpPr/>
          <p:nvPr/>
        </p:nvSpPr>
        <p:spPr>
          <a:xfrm>
            <a:off x="4383469" y="1491677"/>
            <a:ext cx="3407982" cy="473730"/>
          </a:xfrm>
          <a:prstGeom prst="rect">
            <a:avLst/>
          </a:prstGeom>
          <a:solidFill>
            <a:srgbClr val="EA778E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CAB591B-4825-420D-962C-6243470B2CA3}"/>
              </a:ext>
            </a:extLst>
          </p:cNvPr>
          <p:cNvSpPr/>
          <p:nvPr/>
        </p:nvSpPr>
        <p:spPr>
          <a:xfrm>
            <a:off x="4383469" y="1958071"/>
            <a:ext cx="3407981" cy="473730"/>
          </a:xfrm>
          <a:prstGeom prst="rect">
            <a:avLst/>
          </a:prstGeom>
          <a:solidFill>
            <a:srgbClr val="EA778E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A3C3884-9D6B-45FA-9FDD-145C22B4B18A}"/>
              </a:ext>
            </a:extLst>
          </p:cNvPr>
          <p:cNvSpPr/>
          <p:nvPr/>
        </p:nvSpPr>
        <p:spPr>
          <a:xfrm>
            <a:off x="4383469" y="2431396"/>
            <a:ext cx="3407981" cy="473730"/>
          </a:xfrm>
          <a:prstGeom prst="rect">
            <a:avLst/>
          </a:prstGeom>
          <a:solidFill>
            <a:srgbClr val="EA778E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30BFF1B-20D2-443F-B537-F313A2FB5C49}"/>
              </a:ext>
            </a:extLst>
          </p:cNvPr>
          <p:cNvSpPr/>
          <p:nvPr/>
        </p:nvSpPr>
        <p:spPr>
          <a:xfrm>
            <a:off x="4386123" y="2902463"/>
            <a:ext cx="3405327" cy="2907524"/>
          </a:xfrm>
          <a:prstGeom prst="rect">
            <a:avLst/>
          </a:prstGeom>
          <a:solidFill>
            <a:srgbClr val="EA778E">
              <a:alpha val="77000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558B26-3E5A-495F-B322-54307A6B7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659" y="1154985"/>
            <a:ext cx="223979" cy="2239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030954-50E4-47E7-BDE0-BD76ADD62857}"/>
              </a:ext>
            </a:extLst>
          </p:cNvPr>
          <p:cNvSpPr txBox="1"/>
          <p:nvPr/>
        </p:nvSpPr>
        <p:spPr>
          <a:xfrm>
            <a:off x="4924822" y="1087065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Device Connect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2080181-D2E8-4596-90B9-A15765B3FD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659" y="1621246"/>
            <a:ext cx="223982" cy="223982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0E24CF51-0BF1-4AD6-92E4-DE95D7CA241B}"/>
              </a:ext>
            </a:extLst>
          </p:cNvPr>
          <p:cNvSpPr txBox="1"/>
          <p:nvPr/>
        </p:nvSpPr>
        <p:spPr>
          <a:xfrm>
            <a:off x="4924822" y="1574653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Sentiment interval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45A38CD-559F-4A3C-A5B2-4CF392D8D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05" y="2075002"/>
            <a:ext cx="235085" cy="235085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5C146C05-F4D3-4EA9-BE0C-D40F717919CC}"/>
              </a:ext>
            </a:extLst>
          </p:cNvPr>
          <p:cNvSpPr txBox="1"/>
          <p:nvPr/>
        </p:nvSpPr>
        <p:spPr>
          <a:xfrm>
            <a:off x="4924822" y="2029387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Sleep time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id="{582A1646-77C2-4DA1-AD7E-6F990CFAAF82}"/>
              </a:ext>
            </a:extLst>
          </p:cNvPr>
          <p:cNvSpPr/>
          <p:nvPr/>
        </p:nvSpPr>
        <p:spPr>
          <a:xfrm>
            <a:off x="7536820" y="117534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화살표: 갈매기형 수장 134">
            <a:extLst>
              <a:ext uri="{FF2B5EF4-FFF2-40B4-BE49-F238E27FC236}">
                <a16:creationId xmlns:a16="http://schemas.microsoft.com/office/drawing/2014/main" id="{5953A84B-701B-4398-9CF8-83F2ADA0E7D2}"/>
              </a:ext>
            </a:extLst>
          </p:cNvPr>
          <p:cNvSpPr/>
          <p:nvPr/>
        </p:nvSpPr>
        <p:spPr>
          <a:xfrm>
            <a:off x="7536820" y="1650493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화살표: 갈매기형 수장 135">
            <a:extLst>
              <a:ext uri="{FF2B5EF4-FFF2-40B4-BE49-F238E27FC236}">
                <a16:creationId xmlns:a16="http://schemas.microsoft.com/office/drawing/2014/main" id="{B636FA14-18A2-46D3-A84C-BC3A32CB38DB}"/>
              </a:ext>
            </a:extLst>
          </p:cNvPr>
          <p:cNvSpPr/>
          <p:nvPr/>
        </p:nvSpPr>
        <p:spPr>
          <a:xfrm>
            <a:off x="7536820" y="2105996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30B5EC1-F355-4468-8FEB-D94611D59D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05" y="2537019"/>
            <a:ext cx="264129" cy="264129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36BCFE22-F75D-4725-A1D2-63C0385229A9}"/>
              </a:ext>
            </a:extLst>
          </p:cNvPr>
          <p:cNvSpPr txBox="1"/>
          <p:nvPr/>
        </p:nvSpPr>
        <p:spPr>
          <a:xfrm>
            <a:off x="4924822" y="2519995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Notification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AC4126E-411B-477D-B054-823196E043A0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563" y="2493948"/>
            <a:ext cx="341857" cy="341857"/>
          </a:xfrm>
          <a:prstGeom prst="rect">
            <a:avLst/>
          </a:prstGeom>
        </p:spPr>
      </p:pic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59DF92D8-FBFC-44A0-AFF8-A70DCB354913}"/>
              </a:ext>
            </a:extLst>
          </p:cNvPr>
          <p:cNvSpPr/>
          <p:nvPr/>
        </p:nvSpPr>
        <p:spPr>
          <a:xfrm>
            <a:off x="4383469" y="2894270"/>
            <a:ext cx="3407981" cy="473730"/>
          </a:xfrm>
          <a:prstGeom prst="rect">
            <a:avLst/>
          </a:prstGeom>
          <a:solidFill>
            <a:srgbClr val="EA778E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B9B5A33-680A-4A22-8845-7E0618960418}"/>
              </a:ext>
            </a:extLst>
          </p:cNvPr>
          <p:cNvSpPr txBox="1"/>
          <p:nvPr/>
        </p:nvSpPr>
        <p:spPr>
          <a:xfrm>
            <a:off x="4924822" y="2982869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Guidelines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47" name="화살표: 갈매기형 수장 146">
            <a:extLst>
              <a:ext uri="{FF2B5EF4-FFF2-40B4-BE49-F238E27FC236}">
                <a16:creationId xmlns:a16="http://schemas.microsoft.com/office/drawing/2014/main" id="{3D70AD7A-6156-4E7D-8242-4BE9B7D4EDE1}"/>
              </a:ext>
            </a:extLst>
          </p:cNvPr>
          <p:cNvSpPr/>
          <p:nvPr/>
        </p:nvSpPr>
        <p:spPr>
          <a:xfrm>
            <a:off x="7536820" y="3059621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book iconì ëí ì´ë¯¸ì§ ê²ìê²°ê³¼">
            <a:extLst>
              <a:ext uri="{FF2B5EF4-FFF2-40B4-BE49-F238E27FC236}">
                <a16:creationId xmlns:a16="http://schemas.microsoft.com/office/drawing/2014/main" id="{DDCE3C93-7F8A-4E0F-B6F9-B60EC6FD0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283" y="3010344"/>
            <a:ext cx="230646" cy="23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F1759628-A26C-48B0-8F28-F348CE5168C7}"/>
              </a:ext>
            </a:extLst>
          </p:cNvPr>
          <p:cNvSpPr/>
          <p:nvPr/>
        </p:nvSpPr>
        <p:spPr>
          <a:xfrm>
            <a:off x="3499315" y="1090393"/>
            <a:ext cx="859931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0" name="그림 149">
            <a:extLst>
              <a:ext uri="{FF2B5EF4-FFF2-40B4-BE49-F238E27FC236}">
                <a16:creationId xmlns:a16="http://schemas.microsoft.com/office/drawing/2014/main" id="{5188DFA1-3C2A-401C-A315-5AB268E88D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692" y="635577"/>
            <a:ext cx="447180" cy="40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90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FBCAC619-E61B-4178-A28B-35E693D4B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03" y="612226"/>
            <a:ext cx="3448527" cy="5633544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1926C2A-BF28-4AB0-B898-C192C5DD93C5}"/>
              </a:ext>
            </a:extLst>
          </p:cNvPr>
          <p:cNvSpPr/>
          <p:nvPr/>
        </p:nvSpPr>
        <p:spPr>
          <a:xfrm>
            <a:off x="5055703" y="5171573"/>
            <a:ext cx="2179984" cy="343654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a고딕15" panose="02020600000000000000" pitchFamily="18" charset="-127"/>
                <a:ea typeface="a고딕15" panose="02020600000000000000" pitchFamily="18" charset="-127"/>
              </a:rPr>
              <a:t>    아로마인드 로그인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CE5A703-B780-4639-A010-3AC499854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311" y="2929553"/>
            <a:ext cx="2279376" cy="46048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C1EBCA7-0C8B-4AB8-810B-B8E7D236C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27" y="5249473"/>
            <a:ext cx="267382" cy="21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59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83131" y="612227"/>
            <a:ext cx="3433228" cy="419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ACA387-CC9B-4B85-917E-26173CA47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512F7F-7176-40CD-ADB3-A73FCBAA8724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0820DE-BB18-4E7B-BBF2-7E43C572B005}"/>
              </a:ext>
            </a:extLst>
          </p:cNvPr>
          <p:cNvSpPr/>
          <p:nvPr/>
        </p:nvSpPr>
        <p:spPr>
          <a:xfrm>
            <a:off x="3771901" y="5860008"/>
            <a:ext cx="4160520" cy="382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4F248AEF-98A1-4371-A6F0-1E06B714D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38" y="5904601"/>
            <a:ext cx="283419" cy="28341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2F922368-98E3-47EF-A42F-8D3F522E20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40" y="5922155"/>
            <a:ext cx="253904" cy="25390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C2F160A2-D9A0-4CE0-856D-0C5E2270FF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81" y="5914582"/>
            <a:ext cx="242239" cy="253903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791450" y="612228"/>
            <a:ext cx="378194" cy="600381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2803456" y="3861351"/>
            <a:ext cx="61891" cy="352002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B0E996-2FB9-4658-8C23-5CA5627BD19A}"/>
              </a:ext>
            </a:extLst>
          </p:cNvPr>
          <p:cNvSpPr/>
          <p:nvPr/>
        </p:nvSpPr>
        <p:spPr>
          <a:xfrm>
            <a:off x="4383468" y="1020327"/>
            <a:ext cx="3407982" cy="473730"/>
          </a:xfrm>
          <a:prstGeom prst="rect">
            <a:avLst/>
          </a:prstGeom>
          <a:solidFill>
            <a:srgbClr val="EA778E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7D59C73-2E24-4418-9E62-B2516D9316A4}"/>
              </a:ext>
            </a:extLst>
          </p:cNvPr>
          <p:cNvSpPr/>
          <p:nvPr/>
        </p:nvSpPr>
        <p:spPr>
          <a:xfrm>
            <a:off x="4383469" y="1491677"/>
            <a:ext cx="3407982" cy="473730"/>
          </a:xfrm>
          <a:prstGeom prst="rect">
            <a:avLst/>
          </a:prstGeom>
          <a:solidFill>
            <a:srgbClr val="EA778E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CAB591B-4825-420D-962C-6243470B2CA3}"/>
              </a:ext>
            </a:extLst>
          </p:cNvPr>
          <p:cNvSpPr/>
          <p:nvPr/>
        </p:nvSpPr>
        <p:spPr>
          <a:xfrm>
            <a:off x="4383469" y="1958071"/>
            <a:ext cx="3407981" cy="473730"/>
          </a:xfrm>
          <a:prstGeom prst="rect">
            <a:avLst/>
          </a:prstGeom>
          <a:solidFill>
            <a:srgbClr val="EA778E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A3C3884-9D6B-45FA-9FDD-145C22B4B18A}"/>
              </a:ext>
            </a:extLst>
          </p:cNvPr>
          <p:cNvSpPr/>
          <p:nvPr/>
        </p:nvSpPr>
        <p:spPr>
          <a:xfrm>
            <a:off x="4383469" y="2431396"/>
            <a:ext cx="3407981" cy="473730"/>
          </a:xfrm>
          <a:prstGeom prst="rect">
            <a:avLst/>
          </a:prstGeom>
          <a:solidFill>
            <a:srgbClr val="EA778E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30BFF1B-20D2-443F-B537-F313A2FB5C49}"/>
              </a:ext>
            </a:extLst>
          </p:cNvPr>
          <p:cNvSpPr/>
          <p:nvPr/>
        </p:nvSpPr>
        <p:spPr>
          <a:xfrm>
            <a:off x="4386123" y="2902463"/>
            <a:ext cx="3405327" cy="2907524"/>
          </a:xfrm>
          <a:prstGeom prst="rect">
            <a:avLst/>
          </a:prstGeom>
          <a:solidFill>
            <a:srgbClr val="EA778E">
              <a:alpha val="77000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558B26-3E5A-495F-B322-54307A6B7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659" y="1154985"/>
            <a:ext cx="223979" cy="2239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030954-50E4-47E7-BDE0-BD76ADD62857}"/>
              </a:ext>
            </a:extLst>
          </p:cNvPr>
          <p:cNvSpPr txBox="1"/>
          <p:nvPr/>
        </p:nvSpPr>
        <p:spPr>
          <a:xfrm>
            <a:off x="4924822" y="1087065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Device Connect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2080181-D2E8-4596-90B9-A15765B3FD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659" y="1621246"/>
            <a:ext cx="223982" cy="223982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0E24CF51-0BF1-4AD6-92E4-DE95D7CA241B}"/>
              </a:ext>
            </a:extLst>
          </p:cNvPr>
          <p:cNvSpPr txBox="1"/>
          <p:nvPr/>
        </p:nvSpPr>
        <p:spPr>
          <a:xfrm>
            <a:off x="4924822" y="1574653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Sentiment interval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45A38CD-559F-4A3C-A5B2-4CF392D8D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05" y="2075002"/>
            <a:ext cx="235085" cy="235085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5C146C05-F4D3-4EA9-BE0C-D40F717919CC}"/>
              </a:ext>
            </a:extLst>
          </p:cNvPr>
          <p:cNvSpPr txBox="1"/>
          <p:nvPr/>
        </p:nvSpPr>
        <p:spPr>
          <a:xfrm>
            <a:off x="4924822" y="2029387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Sleep time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id="{582A1646-77C2-4DA1-AD7E-6F990CFAAF82}"/>
              </a:ext>
            </a:extLst>
          </p:cNvPr>
          <p:cNvSpPr/>
          <p:nvPr/>
        </p:nvSpPr>
        <p:spPr>
          <a:xfrm>
            <a:off x="7536820" y="117534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화살표: 갈매기형 수장 134">
            <a:extLst>
              <a:ext uri="{FF2B5EF4-FFF2-40B4-BE49-F238E27FC236}">
                <a16:creationId xmlns:a16="http://schemas.microsoft.com/office/drawing/2014/main" id="{5953A84B-701B-4398-9CF8-83F2ADA0E7D2}"/>
              </a:ext>
            </a:extLst>
          </p:cNvPr>
          <p:cNvSpPr/>
          <p:nvPr/>
        </p:nvSpPr>
        <p:spPr>
          <a:xfrm>
            <a:off x="7536820" y="1650493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화살표: 갈매기형 수장 135">
            <a:extLst>
              <a:ext uri="{FF2B5EF4-FFF2-40B4-BE49-F238E27FC236}">
                <a16:creationId xmlns:a16="http://schemas.microsoft.com/office/drawing/2014/main" id="{B636FA14-18A2-46D3-A84C-BC3A32CB38DB}"/>
              </a:ext>
            </a:extLst>
          </p:cNvPr>
          <p:cNvSpPr/>
          <p:nvPr/>
        </p:nvSpPr>
        <p:spPr>
          <a:xfrm>
            <a:off x="7536820" y="2105996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30B5EC1-F355-4468-8FEB-D94611D59D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05" y="2537019"/>
            <a:ext cx="264129" cy="264129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36BCFE22-F75D-4725-A1D2-63C0385229A9}"/>
              </a:ext>
            </a:extLst>
          </p:cNvPr>
          <p:cNvSpPr txBox="1"/>
          <p:nvPr/>
        </p:nvSpPr>
        <p:spPr>
          <a:xfrm>
            <a:off x="4924822" y="2519995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Notification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AC4126E-411B-477D-B054-823196E043A0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563" y="2493948"/>
            <a:ext cx="341857" cy="341857"/>
          </a:xfrm>
          <a:prstGeom prst="rect">
            <a:avLst/>
          </a:prstGeom>
        </p:spPr>
      </p:pic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59DF92D8-FBFC-44A0-AFF8-A70DCB354913}"/>
              </a:ext>
            </a:extLst>
          </p:cNvPr>
          <p:cNvSpPr/>
          <p:nvPr/>
        </p:nvSpPr>
        <p:spPr>
          <a:xfrm>
            <a:off x="4383469" y="2894270"/>
            <a:ext cx="3407981" cy="473730"/>
          </a:xfrm>
          <a:prstGeom prst="rect">
            <a:avLst/>
          </a:prstGeom>
          <a:solidFill>
            <a:srgbClr val="EA778E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B9B5A33-680A-4A22-8845-7E0618960418}"/>
              </a:ext>
            </a:extLst>
          </p:cNvPr>
          <p:cNvSpPr txBox="1"/>
          <p:nvPr/>
        </p:nvSpPr>
        <p:spPr>
          <a:xfrm>
            <a:off x="4924822" y="2982869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Guidelines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47" name="화살표: 갈매기형 수장 146">
            <a:extLst>
              <a:ext uri="{FF2B5EF4-FFF2-40B4-BE49-F238E27FC236}">
                <a16:creationId xmlns:a16="http://schemas.microsoft.com/office/drawing/2014/main" id="{3D70AD7A-6156-4E7D-8242-4BE9B7D4EDE1}"/>
              </a:ext>
            </a:extLst>
          </p:cNvPr>
          <p:cNvSpPr/>
          <p:nvPr/>
        </p:nvSpPr>
        <p:spPr>
          <a:xfrm>
            <a:off x="7536820" y="3059621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book iconì ëí ì´ë¯¸ì§ ê²ìê²°ê³¼">
            <a:extLst>
              <a:ext uri="{FF2B5EF4-FFF2-40B4-BE49-F238E27FC236}">
                <a16:creationId xmlns:a16="http://schemas.microsoft.com/office/drawing/2014/main" id="{DDCE3C93-7F8A-4E0F-B6F9-B60EC6FD0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283" y="3010344"/>
            <a:ext cx="230646" cy="23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FFBB883-FE03-4522-82E4-F39B803138F8}"/>
              </a:ext>
            </a:extLst>
          </p:cNvPr>
          <p:cNvSpPr/>
          <p:nvPr/>
        </p:nvSpPr>
        <p:spPr>
          <a:xfrm>
            <a:off x="3499315" y="1090393"/>
            <a:ext cx="859931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3EE78E4-0D78-4A72-AABE-2BCB6A8981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692" y="635577"/>
            <a:ext cx="447180" cy="40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6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653903-2311-4390-B9E4-BA219D0B731F}"/>
              </a:ext>
            </a:extLst>
          </p:cNvPr>
          <p:cNvSpPr/>
          <p:nvPr/>
        </p:nvSpPr>
        <p:spPr>
          <a:xfrm>
            <a:off x="3164681" y="1964055"/>
            <a:ext cx="5862638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Chatbot</a:t>
            </a:r>
            <a:r>
              <a:rPr lang="ko-KR" altLang="en-US" sz="6000" b="1" dirty="0">
                <a:solidFill>
                  <a:schemeClr val="tx1"/>
                </a:solidFill>
              </a:rPr>
              <a:t> 서비스</a:t>
            </a:r>
          </a:p>
        </p:txBody>
      </p:sp>
    </p:spTree>
    <p:extLst>
      <p:ext uri="{BB962C8B-B14F-4D97-AF65-F5344CB8AC3E}">
        <p14:creationId xmlns:p14="http://schemas.microsoft.com/office/powerpoint/2010/main" val="1956481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>
            <a:extLst>
              <a:ext uri="{FF2B5EF4-FFF2-40B4-BE49-F238E27FC236}">
                <a16:creationId xmlns:a16="http://schemas.microsoft.com/office/drawing/2014/main" id="{04A83C85-387A-4F8A-91A9-391053848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03" y="612226"/>
            <a:ext cx="3448527" cy="563354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20754C6-9DAF-4A5A-BF57-9D67B02501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84373" y="612227"/>
            <a:ext cx="3430716" cy="596750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7312CF0-1A55-4BAA-BA1F-273D2E020DE1}"/>
              </a:ext>
            </a:extLst>
          </p:cNvPr>
          <p:cNvSpPr/>
          <p:nvPr/>
        </p:nvSpPr>
        <p:spPr>
          <a:xfrm>
            <a:off x="439058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>
              <a:alpha val="9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41E22891-6E91-429A-8049-5D22A68D68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79150" y="5415369"/>
          <a:ext cx="3426837" cy="80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837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8004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54B6180-CD0F-4C18-B01D-CB8DF7445388}"/>
              </a:ext>
            </a:extLst>
          </p:cNvPr>
          <p:cNvSpPr/>
          <p:nvPr/>
        </p:nvSpPr>
        <p:spPr>
          <a:xfrm>
            <a:off x="3510745" y="1090393"/>
            <a:ext cx="859931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824820" y="1607911"/>
            <a:ext cx="991493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7F96446-AC35-4779-A972-14E6B62DE2F5}"/>
              </a:ext>
            </a:extLst>
          </p:cNvPr>
          <p:cNvGrpSpPr/>
          <p:nvPr/>
        </p:nvGrpSpPr>
        <p:grpSpPr>
          <a:xfrm>
            <a:off x="4499913" y="1459542"/>
            <a:ext cx="2550006" cy="1428997"/>
            <a:chOff x="4499913" y="1173792"/>
            <a:chExt cx="2550006" cy="142899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9D6C851-0BAE-406D-9D06-1A2B6FAD4843}"/>
                </a:ext>
              </a:extLst>
            </p:cNvPr>
            <p:cNvSpPr/>
            <p:nvPr/>
          </p:nvSpPr>
          <p:spPr>
            <a:xfrm>
              <a:off x="4499913" y="1173792"/>
              <a:ext cx="2550006" cy="14289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A6FA37BF-F395-477C-98C9-4600DE67778B}"/>
                </a:ext>
              </a:extLst>
            </p:cNvPr>
            <p:cNvGrpSpPr/>
            <p:nvPr/>
          </p:nvGrpSpPr>
          <p:grpSpPr>
            <a:xfrm>
              <a:off x="4561541" y="1314796"/>
              <a:ext cx="2337576" cy="1115199"/>
              <a:chOff x="7532335" y="2472007"/>
              <a:chExt cx="2337576" cy="1115199"/>
            </a:xfrm>
          </p:grpSpPr>
          <p:sp>
            <p:nvSpPr>
              <p:cNvPr id="76" name="TextBox 30">
                <a:extLst>
                  <a:ext uri="{FF2B5EF4-FFF2-40B4-BE49-F238E27FC236}">
                    <a16:creationId xmlns:a16="http://schemas.microsoft.com/office/drawing/2014/main" id="{6CD8CC79-CE86-4840-B182-B05FC6D0587E}"/>
                  </a:ext>
                </a:extLst>
              </p:cNvPr>
              <p:cNvSpPr txBox="1"/>
              <p:nvPr/>
            </p:nvSpPr>
            <p:spPr>
              <a:xfrm>
                <a:off x="7829119" y="2502070"/>
                <a:ext cx="9220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DIFFUSERbot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16224404-22D9-4BBC-8976-40B0ED3793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35061" b="76720" l="49145" r="6919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639" t="29854" r="28304" b="18073"/>
              <a:stretch/>
            </p:blipFill>
            <p:spPr>
              <a:xfrm>
                <a:off x="7532335" y="2472007"/>
                <a:ext cx="230570" cy="503317"/>
              </a:xfrm>
              <a:prstGeom prst="rect">
                <a:avLst/>
              </a:prstGeom>
            </p:spPr>
          </p:pic>
          <p:sp>
            <p:nvSpPr>
              <p:cNvPr id="78" name="TextBox 32">
                <a:extLst>
                  <a:ext uri="{FF2B5EF4-FFF2-40B4-BE49-F238E27FC236}">
                    <a16:creationId xmlns:a16="http://schemas.microsoft.com/office/drawing/2014/main" id="{3BADB1A1-37CA-4042-A12C-4732B8E8146E}"/>
                  </a:ext>
                </a:extLst>
              </p:cNvPr>
              <p:cNvSpPr txBox="1"/>
              <p:nvPr/>
            </p:nvSpPr>
            <p:spPr>
              <a:xfrm>
                <a:off x="7923544" y="2848542"/>
                <a:ext cx="194636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안녕하세요</a:t>
                </a:r>
                <a:r>
                  <a:rPr lang="en-US" altLang="ko-KR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! </a:t>
                </a:r>
                <a:r>
                  <a:rPr lang="ko-KR" altLang="en-US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홍길동님</a:t>
                </a:r>
                <a:endParaRPr lang="en-US" altLang="ko-KR" sz="105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r>
                  <a:rPr lang="ko-KR" altLang="en-US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어제는 잘 주무셨나요</a:t>
                </a:r>
                <a:r>
                  <a:rPr lang="en-US" altLang="ko-KR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?</a:t>
                </a:r>
              </a:p>
              <a:p>
                <a:r>
                  <a:rPr lang="ko-KR" altLang="en-US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오늘의 기분은 </a:t>
                </a:r>
                <a:r>
                  <a:rPr lang="ko-KR" altLang="en-US" sz="105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어떠신가요</a:t>
                </a:r>
                <a:r>
                  <a:rPr lang="en-US" altLang="ko-KR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?</a:t>
                </a:r>
              </a:p>
              <a:p>
                <a:r>
                  <a:rPr lang="en-US" altLang="ko-KR" sz="105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DIFFUSERbot</a:t>
                </a:r>
                <a:r>
                  <a:rPr lang="ko-KR" altLang="en-US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에게 알려주세요</a:t>
                </a:r>
                <a:r>
                  <a:rPr lang="en-US" altLang="ko-KR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!</a:t>
                </a:r>
              </a:p>
            </p:txBody>
          </p:sp>
        </p:grpSp>
      </p:grp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7AFE12E9-5A6C-416E-994D-527EC5BFC15B}"/>
              </a:ext>
            </a:extLst>
          </p:cNvPr>
          <p:cNvSpPr/>
          <p:nvPr/>
        </p:nvSpPr>
        <p:spPr>
          <a:xfrm>
            <a:off x="4485514" y="3569775"/>
            <a:ext cx="2356524" cy="11752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52B7EFF-EFBF-47D9-B6DC-D3893A68D220}"/>
              </a:ext>
            </a:extLst>
          </p:cNvPr>
          <p:cNvGrpSpPr/>
          <p:nvPr/>
        </p:nvGrpSpPr>
        <p:grpSpPr>
          <a:xfrm>
            <a:off x="4628450" y="3683426"/>
            <a:ext cx="1930048" cy="896631"/>
            <a:chOff x="7538142" y="4627376"/>
            <a:chExt cx="1930048" cy="896631"/>
          </a:xfrm>
        </p:grpSpPr>
        <p:sp>
          <p:nvSpPr>
            <p:cNvPr id="81" name="TextBox 36">
              <a:extLst>
                <a:ext uri="{FF2B5EF4-FFF2-40B4-BE49-F238E27FC236}">
                  <a16:creationId xmlns:a16="http://schemas.microsoft.com/office/drawing/2014/main" id="{FD8911CB-CEE3-4939-B51C-0302A0D92A01}"/>
                </a:ext>
              </a:extLst>
            </p:cNvPr>
            <p:cNvSpPr txBox="1"/>
            <p:nvPr/>
          </p:nvSpPr>
          <p:spPr>
            <a:xfrm>
              <a:off x="7829119" y="4639715"/>
              <a:ext cx="922047" cy="2308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DIFFUSERbot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44A729CF-73F8-4C10-885F-32CA1866E2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5061" b="76720" l="49145" r="6919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39" t="29854" r="28304" b="18073"/>
            <a:stretch/>
          </p:blipFill>
          <p:spPr>
            <a:xfrm>
              <a:off x="7538142" y="4627376"/>
              <a:ext cx="230570" cy="50331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83" name="TextBox 38">
              <a:extLst>
                <a:ext uri="{FF2B5EF4-FFF2-40B4-BE49-F238E27FC236}">
                  <a16:creationId xmlns:a16="http://schemas.microsoft.com/office/drawing/2014/main" id="{345DB8A3-E7B8-45C4-8816-0A5AAD90BDC3}"/>
                </a:ext>
              </a:extLst>
            </p:cNvPr>
            <p:cNvSpPr txBox="1"/>
            <p:nvPr/>
          </p:nvSpPr>
          <p:spPr>
            <a:xfrm>
              <a:off x="7900132" y="4970009"/>
              <a:ext cx="1568058" cy="5539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산뜻하신가요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?</a:t>
              </a:r>
            </a:p>
            <a:p>
              <a:r>
                <a:rPr lang="ko-KR" altLang="en-US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그럼 그에 맞는 </a:t>
              </a:r>
              <a:r>
                <a:rPr lang="ko-KR" altLang="en-US" sz="10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디퓨저향을</a:t>
              </a:r>
              <a:endPara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ko-KR" altLang="en-US" sz="10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제공해드릴게요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!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3E628AE-1538-4B2C-BB0D-DF67FFA101BD}"/>
              </a:ext>
            </a:extLst>
          </p:cNvPr>
          <p:cNvGrpSpPr/>
          <p:nvPr/>
        </p:nvGrpSpPr>
        <p:grpSpPr>
          <a:xfrm>
            <a:off x="6987281" y="3047599"/>
            <a:ext cx="629692" cy="396421"/>
            <a:chOff x="2045693" y="2460772"/>
            <a:chExt cx="1506155" cy="459717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A6DA02F-8B1A-4DF2-BBB0-0C2CEA3AA6C1}"/>
                </a:ext>
              </a:extLst>
            </p:cNvPr>
            <p:cNvSpPr/>
            <p:nvPr/>
          </p:nvSpPr>
          <p:spPr>
            <a:xfrm>
              <a:off x="2045693" y="2460772"/>
              <a:ext cx="1506155" cy="459717"/>
            </a:xfrm>
            <a:prstGeom prst="roundRect">
              <a:avLst/>
            </a:prstGeom>
            <a:solidFill>
              <a:srgbClr val="EA778E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33">
              <a:extLst>
                <a:ext uri="{FF2B5EF4-FFF2-40B4-BE49-F238E27FC236}">
                  <a16:creationId xmlns:a16="http://schemas.microsoft.com/office/drawing/2014/main" id="{A9BA41FE-8B53-4EDC-B983-7BDC2E0397B0}"/>
                </a:ext>
              </a:extLst>
            </p:cNvPr>
            <p:cNvSpPr txBox="1"/>
            <p:nvPr/>
          </p:nvSpPr>
          <p:spPr>
            <a:xfrm>
              <a:off x="2151644" y="2559825"/>
              <a:ext cx="5693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산뜻해</a:t>
              </a:r>
              <a:endPara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86" name="그림 85">
            <a:extLst>
              <a:ext uri="{FF2B5EF4-FFF2-40B4-BE49-F238E27FC236}">
                <a16:creationId xmlns:a16="http://schemas.microsoft.com/office/drawing/2014/main" id="{40A23BC7-9002-473F-A7D2-3EFD968BC3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pic>
        <p:nvPicPr>
          <p:cNvPr id="2050" name="Picture 2" descr="ê´ë ¨ ì´ë¯¸ì§">
            <a:extLst>
              <a:ext uri="{FF2B5EF4-FFF2-40B4-BE49-F238E27FC236}">
                <a16:creationId xmlns:a16="http://schemas.microsoft.com/office/drawing/2014/main" id="{8D4A655D-9655-4014-9CA9-1B58EAE8F4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15" b="27945"/>
          <a:stretch/>
        </p:blipFill>
        <p:spPr bwMode="auto">
          <a:xfrm>
            <a:off x="4411662" y="5766985"/>
            <a:ext cx="3394325" cy="43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화살표: 갈매기형 수장 31">
            <a:extLst>
              <a:ext uri="{FF2B5EF4-FFF2-40B4-BE49-F238E27FC236}">
                <a16:creationId xmlns:a16="http://schemas.microsoft.com/office/drawing/2014/main" id="{4BAE6794-A7DB-45D8-A8E8-158AEB249793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18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E875B68-52C4-43DD-9AD8-011D65570C81}"/>
              </a:ext>
            </a:extLst>
          </p:cNvPr>
          <p:cNvGrpSpPr/>
          <p:nvPr/>
        </p:nvGrpSpPr>
        <p:grpSpPr>
          <a:xfrm>
            <a:off x="4372303" y="612227"/>
            <a:ext cx="3453375" cy="5633545"/>
            <a:chOff x="4372303" y="612227"/>
            <a:chExt cx="3453375" cy="563354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566C8D9-4AD5-44EA-8CB9-E9C0229E9222}"/>
                </a:ext>
              </a:extLst>
            </p:cNvPr>
            <p:cNvGrpSpPr/>
            <p:nvPr/>
          </p:nvGrpSpPr>
          <p:grpSpPr>
            <a:xfrm>
              <a:off x="4372303" y="612227"/>
              <a:ext cx="3453375" cy="5633545"/>
              <a:chOff x="4372303" y="612227"/>
              <a:chExt cx="3453375" cy="563354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6E2069A-3E1F-40B7-963D-DFC2584A737B}"/>
                  </a:ext>
                </a:extLst>
              </p:cNvPr>
              <p:cNvSpPr/>
              <p:nvPr/>
            </p:nvSpPr>
            <p:spPr>
              <a:xfrm>
                <a:off x="4372303" y="612227"/>
                <a:ext cx="3447393" cy="5633545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CF0A923D-6016-4ACE-8AAA-B29FFD8EE2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94" r="22574"/>
              <a:stretch/>
            </p:blipFill>
            <p:spPr>
              <a:xfrm>
                <a:off x="4386817" y="628651"/>
                <a:ext cx="3438861" cy="2460414"/>
              </a:xfrm>
              <a:prstGeom prst="rect">
                <a:avLst/>
              </a:prstGeom>
            </p:spPr>
          </p:pic>
        </p:grp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5C86710-03CE-4D05-8E67-2D76C7DEDADB}"/>
                </a:ext>
              </a:extLst>
            </p:cNvPr>
            <p:cNvSpPr/>
            <p:nvPr/>
          </p:nvSpPr>
          <p:spPr>
            <a:xfrm>
              <a:off x="4528424" y="2602065"/>
              <a:ext cx="3155646" cy="3627284"/>
            </a:xfrm>
            <a:prstGeom prst="roundRect">
              <a:avLst>
                <a:gd name="adj" fmla="val 378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1AE9776-5E9F-48AF-89EB-2143EF3E0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568" y="1693074"/>
              <a:ext cx="1663358" cy="336030"/>
            </a:xfrm>
            <a:prstGeom prst="rect">
              <a:avLst/>
            </a:prstGeom>
          </p:spPr>
        </p:pic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7829E83-3BA7-42B7-B8DB-A87A816D9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300662"/>
              </p:ext>
            </p:extLst>
          </p:nvPr>
        </p:nvGraphicFramePr>
        <p:xfrm>
          <a:off x="4667551" y="3150931"/>
          <a:ext cx="2853996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3996">
                  <a:extLst>
                    <a:ext uri="{9D8B030D-6E8A-4147-A177-3AD203B41FA5}">
                      <a16:colId xmlns:a16="http://schemas.microsoft.com/office/drawing/2014/main" val="2865678681"/>
                    </a:ext>
                  </a:extLst>
                </a:gridCol>
              </a:tblGrid>
              <a:tr h="280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Email</a:t>
                      </a:r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23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591743B-0A73-4011-8CE1-6BE538BBB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520993"/>
              </p:ext>
            </p:extLst>
          </p:nvPr>
        </p:nvGraphicFramePr>
        <p:xfrm>
          <a:off x="4667551" y="3651167"/>
          <a:ext cx="2853996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3996">
                  <a:extLst>
                    <a:ext uri="{9D8B030D-6E8A-4147-A177-3AD203B41FA5}">
                      <a16:colId xmlns:a16="http://schemas.microsoft.com/office/drawing/2014/main" val="286567868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Password</a:t>
                      </a:r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238"/>
                  </a:ext>
                </a:extLst>
              </a:tr>
            </a:tbl>
          </a:graphicData>
        </a:graphic>
      </p:graphicFrame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EC46094-241C-4036-90AD-892B103BD66B}"/>
              </a:ext>
            </a:extLst>
          </p:cNvPr>
          <p:cNvSpPr/>
          <p:nvPr/>
        </p:nvSpPr>
        <p:spPr>
          <a:xfrm>
            <a:off x="4861627" y="5076317"/>
            <a:ext cx="2465844" cy="343654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Don't have account?</a:t>
            </a:r>
          </a:p>
          <a:p>
            <a:pPr algn="ctr"/>
            <a:r>
              <a:rPr lang="en-US" altLang="ko-KR" sz="1200" u="sng" dirty="0">
                <a:hlinkClick r:id="rId4"/>
              </a:rPr>
              <a:t>Create an account.</a:t>
            </a:r>
            <a:endParaRPr lang="ko-KR" altLang="en-US" sz="12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B52B3D4-5502-49EA-9C22-903DC0EF5F59}"/>
              </a:ext>
            </a:extLst>
          </p:cNvPr>
          <p:cNvSpPr/>
          <p:nvPr/>
        </p:nvSpPr>
        <p:spPr>
          <a:xfrm>
            <a:off x="4807404" y="4553950"/>
            <a:ext cx="2574290" cy="343655"/>
          </a:xfrm>
          <a:prstGeom prst="roundRect">
            <a:avLst/>
          </a:prstGeom>
          <a:gradFill>
            <a:gsLst>
              <a:gs pos="0">
                <a:srgbClr val="ED9975">
                  <a:alpha val="98824"/>
                </a:srgbClr>
              </a:gs>
              <a:gs pos="83000">
                <a:srgbClr val="EA778E"/>
              </a:gs>
              <a:gs pos="100000">
                <a:srgbClr val="D57793"/>
              </a:gs>
            </a:gsLst>
            <a:lin ang="5400000" scaled="1"/>
          </a:gradFill>
          <a:ln w="2095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Login</a:t>
            </a:r>
            <a:endParaRPr lang="ko-KR" altLang="en-US" sz="1400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81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5C86710-03CE-4D05-8E67-2D76C7DEDADB}"/>
              </a:ext>
            </a:extLst>
          </p:cNvPr>
          <p:cNvSpPr/>
          <p:nvPr/>
        </p:nvSpPr>
        <p:spPr>
          <a:xfrm>
            <a:off x="4528424" y="2602065"/>
            <a:ext cx="3155646" cy="3901606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609C53E-889F-41C5-A079-9BE98E9ACFEB}"/>
              </a:ext>
            </a:extLst>
          </p:cNvPr>
          <p:cNvGrpSpPr/>
          <p:nvPr/>
        </p:nvGrpSpPr>
        <p:grpSpPr>
          <a:xfrm>
            <a:off x="4372303" y="612227"/>
            <a:ext cx="3453375" cy="5633545"/>
            <a:chOff x="4372303" y="612227"/>
            <a:chExt cx="3453375" cy="563354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566C8D9-4AD5-44EA-8CB9-E9C0229E9222}"/>
                </a:ext>
              </a:extLst>
            </p:cNvPr>
            <p:cNvGrpSpPr/>
            <p:nvPr/>
          </p:nvGrpSpPr>
          <p:grpSpPr>
            <a:xfrm>
              <a:off x="4372303" y="612227"/>
              <a:ext cx="3453375" cy="5633545"/>
              <a:chOff x="4372303" y="612227"/>
              <a:chExt cx="3453375" cy="563354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6E2069A-3E1F-40B7-963D-DFC2584A737B}"/>
                  </a:ext>
                </a:extLst>
              </p:cNvPr>
              <p:cNvSpPr/>
              <p:nvPr/>
            </p:nvSpPr>
            <p:spPr>
              <a:xfrm>
                <a:off x="4372303" y="612227"/>
                <a:ext cx="3447393" cy="5633545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CF0A923D-6016-4ACE-8AAA-B29FFD8EE2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94" r="22574"/>
              <a:stretch/>
            </p:blipFill>
            <p:spPr>
              <a:xfrm>
                <a:off x="4386817" y="628651"/>
                <a:ext cx="3438861" cy="2460414"/>
              </a:xfrm>
              <a:prstGeom prst="rect">
                <a:avLst/>
              </a:prstGeom>
            </p:spPr>
          </p:pic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1AE9776-5E9F-48AF-89EB-2143EF3E0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568" y="1693074"/>
              <a:ext cx="1663358" cy="336030"/>
            </a:xfrm>
            <a:prstGeom prst="rect">
              <a:avLst/>
            </a:prstGeom>
          </p:spPr>
        </p:pic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7829E83-3BA7-42B7-B8DB-A87A816D9A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67551" y="3150931"/>
          <a:ext cx="2853996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3996">
                  <a:extLst>
                    <a:ext uri="{9D8B030D-6E8A-4147-A177-3AD203B41FA5}">
                      <a16:colId xmlns:a16="http://schemas.microsoft.com/office/drawing/2014/main" val="2865678681"/>
                    </a:ext>
                  </a:extLst>
                </a:gridCol>
              </a:tblGrid>
              <a:tr h="280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Email</a:t>
                      </a:r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23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591743B-0A73-4011-8CE1-6BE538BBBF7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67551" y="3651167"/>
          <a:ext cx="2853996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3996">
                  <a:extLst>
                    <a:ext uri="{9D8B030D-6E8A-4147-A177-3AD203B41FA5}">
                      <a16:colId xmlns:a16="http://schemas.microsoft.com/office/drawing/2014/main" val="286567868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Password</a:t>
                      </a:r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238"/>
                  </a:ext>
                </a:extLst>
              </a:tr>
            </a:tbl>
          </a:graphicData>
        </a:graphic>
      </p:graphicFrame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EC46094-241C-4036-90AD-892B103BD66B}"/>
              </a:ext>
            </a:extLst>
          </p:cNvPr>
          <p:cNvSpPr/>
          <p:nvPr/>
        </p:nvSpPr>
        <p:spPr>
          <a:xfrm>
            <a:off x="4861627" y="5076317"/>
            <a:ext cx="2465844" cy="343654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Don't have account?</a:t>
            </a:r>
          </a:p>
          <a:p>
            <a:pPr algn="ctr"/>
            <a:r>
              <a:rPr lang="en-US" altLang="ko-KR" sz="1200" u="sng" dirty="0">
                <a:hlinkClick r:id="rId4"/>
              </a:rPr>
              <a:t>Create an account.</a:t>
            </a:r>
            <a:endParaRPr lang="ko-KR" altLang="en-US" sz="12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B52B3D4-5502-49EA-9C22-903DC0EF5F59}"/>
              </a:ext>
            </a:extLst>
          </p:cNvPr>
          <p:cNvSpPr/>
          <p:nvPr/>
        </p:nvSpPr>
        <p:spPr>
          <a:xfrm>
            <a:off x="4807404" y="4553950"/>
            <a:ext cx="2574290" cy="343655"/>
          </a:xfrm>
          <a:prstGeom prst="roundRect">
            <a:avLst/>
          </a:prstGeom>
          <a:gradFill>
            <a:gsLst>
              <a:gs pos="0">
                <a:srgbClr val="ED9975">
                  <a:alpha val="98824"/>
                </a:srgbClr>
              </a:gs>
              <a:gs pos="83000">
                <a:srgbClr val="EA778E"/>
              </a:gs>
              <a:gs pos="100000">
                <a:srgbClr val="D57793"/>
              </a:gs>
            </a:gsLst>
            <a:lin ang="5400000" scaled="1"/>
          </a:gradFill>
          <a:ln w="2095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Login</a:t>
            </a:r>
            <a:endParaRPr lang="ko-KR" altLang="en-US" sz="1400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118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FB9E3BD-8AE2-4ABC-B052-66112B90D280}"/>
              </a:ext>
            </a:extLst>
          </p:cNvPr>
          <p:cNvSpPr/>
          <p:nvPr/>
        </p:nvSpPr>
        <p:spPr>
          <a:xfrm>
            <a:off x="4377934" y="2232813"/>
            <a:ext cx="3433230" cy="401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F0A923D-6016-4ACE-8AAA-B29FFD8EE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985" y="628651"/>
            <a:ext cx="3433231" cy="16072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1AE9776-5E9F-48AF-89EB-2143EF3E0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134" y="1288006"/>
            <a:ext cx="1397730" cy="282368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7829E83-3BA7-42B7-B8DB-A87A816D9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547677"/>
              </p:ext>
            </p:extLst>
          </p:nvPr>
        </p:nvGraphicFramePr>
        <p:xfrm>
          <a:off x="4667551" y="2831389"/>
          <a:ext cx="2853996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3996">
                  <a:extLst>
                    <a:ext uri="{9D8B030D-6E8A-4147-A177-3AD203B41FA5}">
                      <a16:colId xmlns:a16="http://schemas.microsoft.com/office/drawing/2014/main" val="2865678681"/>
                    </a:ext>
                  </a:extLst>
                </a:gridCol>
              </a:tblGrid>
              <a:tr h="280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Email</a:t>
                      </a:r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23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591743B-0A73-4011-8CE1-6BE538BBB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145425"/>
              </p:ext>
            </p:extLst>
          </p:nvPr>
        </p:nvGraphicFramePr>
        <p:xfrm>
          <a:off x="4667551" y="3331625"/>
          <a:ext cx="2853996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3996">
                  <a:extLst>
                    <a:ext uri="{9D8B030D-6E8A-4147-A177-3AD203B41FA5}">
                      <a16:colId xmlns:a16="http://schemas.microsoft.com/office/drawing/2014/main" val="286567868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Password</a:t>
                      </a:r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238"/>
                  </a:ext>
                </a:extLst>
              </a:tr>
            </a:tbl>
          </a:graphicData>
        </a:graphic>
      </p:graphicFrame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EC46094-241C-4036-90AD-892B103BD66B}"/>
              </a:ext>
            </a:extLst>
          </p:cNvPr>
          <p:cNvSpPr/>
          <p:nvPr/>
        </p:nvSpPr>
        <p:spPr>
          <a:xfrm>
            <a:off x="4861627" y="4756775"/>
            <a:ext cx="2465844" cy="343654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Don't have account?</a:t>
            </a:r>
          </a:p>
          <a:p>
            <a:pPr algn="ctr"/>
            <a:r>
              <a:rPr lang="en-US" altLang="ko-KR" sz="1200" u="sng" dirty="0">
                <a:hlinkClick r:id="rId4"/>
              </a:rPr>
              <a:t>Create an account.</a:t>
            </a:r>
            <a:endParaRPr lang="ko-KR" altLang="en-US" sz="12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B52B3D4-5502-49EA-9C22-903DC0EF5F59}"/>
              </a:ext>
            </a:extLst>
          </p:cNvPr>
          <p:cNvSpPr/>
          <p:nvPr/>
        </p:nvSpPr>
        <p:spPr>
          <a:xfrm>
            <a:off x="4807404" y="4234408"/>
            <a:ext cx="2574290" cy="343655"/>
          </a:xfrm>
          <a:prstGeom prst="roundRect">
            <a:avLst/>
          </a:prstGeom>
          <a:gradFill>
            <a:gsLst>
              <a:gs pos="0">
                <a:srgbClr val="ED9975">
                  <a:alpha val="98824"/>
                </a:srgbClr>
              </a:gs>
              <a:gs pos="83000">
                <a:srgbClr val="EA778E"/>
              </a:gs>
              <a:gs pos="100000">
                <a:srgbClr val="D57793"/>
              </a:gs>
            </a:gsLst>
            <a:lin ang="5400000" scaled="1"/>
          </a:gradFill>
          <a:ln w="2095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Login</a:t>
            </a:r>
            <a:endParaRPr lang="ko-KR" altLang="en-US" sz="1400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312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653903-2311-4390-B9E4-BA219D0B731F}"/>
              </a:ext>
            </a:extLst>
          </p:cNvPr>
          <p:cNvSpPr/>
          <p:nvPr/>
        </p:nvSpPr>
        <p:spPr>
          <a:xfrm>
            <a:off x="3281362" y="1952625"/>
            <a:ext cx="5629275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Remote </a:t>
            </a:r>
            <a:r>
              <a:rPr lang="en-US" altLang="ko-KR" sz="6000" b="1" dirty="0" err="1">
                <a:solidFill>
                  <a:schemeClr val="tx1"/>
                </a:solidFill>
              </a:rPr>
              <a:t>Controll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01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13C4D5-812C-480F-AFE6-EC8D8CF9F013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09E3C3-ECD0-4BB2-B79A-69DACDC89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945"/>
            <a:ext cx="978706" cy="197718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7312CF0-1A55-4BAA-BA1F-273D2E020DE1}"/>
              </a:ext>
            </a:extLst>
          </p:cNvPr>
          <p:cNvSpPr/>
          <p:nvPr/>
        </p:nvSpPr>
        <p:spPr>
          <a:xfrm>
            <a:off x="437915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DD343E-452D-4993-9FDF-5670F85086D5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926458-4122-43D8-81E3-CB2781938C71}"/>
              </a:ext>
            </a:extLst>
          </p:cNvPr>
          <p:cNvSpPr/>
          <p:nvPr/>
        </p:nvSpPr>
        <p:spPr>
          <a:xfrm>
            <a:off x="3531871" y="5860008"/>
            <a:ext cx="5086350" cy="382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824820" y="1607911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54B6180-CD0F-4C18-B01D-CB8DF7445388}"/>
              </a:ext>
            </a:extLst>
          </p:cNvPr>
          <p:cNvSpPr/>
          <p:nvPr/>
        </p:nvSpPr>
        <p:spPr>
          <a:xfrm>
            <a:off x="3045330" y="1609367"/>
            <a:ext cx="1325641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CBB5823-D077-44AF-B37D-31BE65D38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81" y="5914582"/>
            <a:ext cx="242239" cy="25390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2333226B-2706-4479-B4DA-34CC047C49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38" y="5904601"/>
            <a:ext cx="283419" cy="283419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6D731AB1-BDD6-4B8C-A5E3-6E76DCDD28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40" y="5922155"/>
            <a:ext cx="253904" cy="253904"/>
          </a:xfrm>
          <a:prstGeom prst="rect">
            <a:avLst/>
          </a:prstGeom>
        </p:spPr>
      </p:pic>
      <p:sp>
        <p:nvSpPr>
          <p:cNvPr id="78" name="타원 77">
            <a:extLst>
              <a:ext uri="{FF2B5EF4-FFF2-40B4-BE49-F238E27FC236}">
                <a16:creationId xmlns:a16="http://schemas.microsoft.com/office/drawing/2014/main" id="{838D0CEF-8FCC-471B-8109-C3BFF33F7136}"/>
              </a:ext>
            </a:extLst>
          </p:cNvPr>
          <p:cNvSpPr/>
          <p:nvPr/>
        </p:nvSpPr>
        <p:spPr>
          <a:xfrm>
            <a:off x="6608769" y="3514254"/>
            <a:ext cx="790562" cy="79056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5141B36-9297-4991-A429-25161022019A}"/>
              </a:ext>
            </a:extLst>
          </p:cNvPr>
          <p:cNvSpPr/>
          <p:nvPr/>
        </p:nvSpPr>
        <p:spPr>
          <a:xfrm>
            <a:off x="5700717" y="4092103"/>
            <a:ext cx="790562" cy="7905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DCB8A74-0BA1-4AFA-B65A-5AC13B57CFA8}"/>
              </a:ext>
            </a:extLst>
          </p:cNvPr>
          <p:cNvSpPr/>
          <p:nvPr/>
        </p:nvSpPr>
        <p:spPr>
          <a:xfrm>
            <a:off x="4792665" y="3514254"/>
            <a:ext cx="790562" cy="79056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1B2A45A-294E-4C44-9F2C-EE6623E21C8F}"/>
              </a:ext>
            </a:extLst>
          </p:cNvPr>
          <p:cNvGrpSpPr/>
          <p:nvPr/>
        </p:nvGrpSpPr>
        <p:grpSpPr>
          <a:xfrm>
            <a:off x="5190212" y="1177686"/>
            <a:ext cx="1811573" cy="1811573"/>
            <a:chOff x="5190212" y="1579999"/>
            <a:chExt cx="1811573" cy="1811573"/>
          </a:xfrm>
        </p:grpSpPr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F8D1B4FC-1E3D-4271-90F3-B1DE5DB0A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183ED75-AB05-4536-B19B-DC86962F8D92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08CB8B4-B8B9-46DA-A75A-14CBAC36E2EB}"/>
              </a:ext>
            </a:extLst>
          </p:cNvPr>
          <p:cNvSpPr/>
          <p:nvPr/>
        </p:nvSpPr>
        <p:spPr>
          <a:xfrm>
            <a:off x="5821676" y="1946310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5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87577F72-2B4C-42D7-BC1C-B23F70693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949" y="1899994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8F70DB1A-6816-4DFD-98EB-D181FD143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733" y="3709368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8493329E-C14A-4EEC-8E2B-D0531BF36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519" y="4303906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B1603898-C6BD-4084-BE90-445349196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1" y="3729915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BB2FB04-0F66-4E45-A955-A3DAC9E5F5EE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5310786" y="3106648"/>
            <a:ext cx="182595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A973E55B-05D2-4E45-89A8-5D233F81122E}"/>
              </a:ext>
            </a:extLst>
          </p:cNvPr>
          <p:cNvCxnSpPr>
            <a:cxnSpLocks/>
          </p:cNvCxnSpPr>
          <p:nvPr/>
        </p:nvCxnSpPr>
        <p:spPr>
          <a:xfrm>
            <a:off x="7136740" y="3066724"/>
            <a:ext cx="0" cy="1206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05D32F97-139C-4C59-B684-C0714A5DED99}"/>
              </a:ext>
            </a:extLst>
          </p:cNvPr>
          <p:cNvCxnSpPr>
            <a:cxnSpLocks/>
          </p:cNvCxnSpPr>
          <p:nvPr/>
        </p:nvCxnSpPr>
        <p:spPr>
          <a:xfrm>
            <a:off x="5081348" y="3064498"/>
            <a:ext cx="0" cy="11390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id="{61E12A9D-6CA5-4525-A504-34CCAC1E5B1D}"/>
              </a:ext>
            </a:extLst>
          </p:cNvPr>
          <p:cNvSpPr/>
          <p:nvPr/>
        </p:nvSpPr>
        <p:spPr>
          <a:xfrm>
            <a:off x="5310786" y="3046324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12ECC361-BD56-4451-807E-88C137BBFC00}"/>
              </a:ext>
            </a:extLst>
          </p:cNvPr>
          <p:cNvCxnSpPr/>
          <p:nvPr/>
        </p:nvCxnSpPr>
        <p:spPr>
          <a:xfrm>
            <a:off x="5090208" y="3113315"/>
            <a:ext cx="24765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CE4F5624-C8CF-4967-AEEC-E5A7879D69A8}"/>
              </a:ext>
            </a:extLst>
          </p:cNvPr>
          <p:cNvSpPr/>
          <p:nvPr/>
        </p:nvSpPr>
        <p:spPr>
          <a:xfrm>
            <a:off x="5172305" y="5162227"/>
            <a:ext cx="1829480" cy="38208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C663A352-D5D4-41EF-BA1B-C205FCFDD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344" y="5178021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C60F777-0511-41BD-B883-BDE4B4B5CE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772" y="3000165"/>
            <a:ext cx="233034" cy="23303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D291A17-492D-4656-9C51-3F13082FB3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959" y="2992438"/>
            <a:ext cx="233032" cy="23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9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C4BB6EE-178F-48EB-9BEE-6C0D1EFEFA66}"/>
              </a:ext>
            </a:extLst>
          </p:cNvPr>
          <p:cNvSpPr/>
          <p:nvPr/>
        </p:nvSpPr>
        <p:spPr>
          <a:xfrm>
            <a:off x="4372303" y="1049268"/>
            <a:ext cx="343135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ACA387-CC9B-4B85-917E-26173CA47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512F7F-7176-40CD-ADB3-A73FCBAA8724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0820DE-BB18-4E7B-BBF2-7E43C572B005}"/>
              </a:ext>
            </a:extLst>
          </p:cNvPr>
          <p:cNvSpPr/>
          <p:nvPr/>
        </p:nvSpPr>
        <p:spPr>
          <a:xfrm>
            <a:off x="3771900" y="5860008"/>
            <a:ext cx="4495799" cy="382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24820" y="1607911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1166232" y="1617605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4F248AEF-98A1-4371-A6F0-1E06B714D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38" y="5904601"/>
            <a:ext cx="283419" cy="28341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2F922368-98E3-47EF-A42F-8D3F522E20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40" y="5922155"/>
            <a:ext cx="253904" cy="25390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C2F160A2-D9A0-4CE0-856D-0C5E2270FF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81" y="5914582"/>
            <a:ext cx="242239" cy="253903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AE190CE5-BC3C-449A-B931-06C29CF516F8}"/>
              </a:ext>
            </a:extLst>
          </p:cNvPr>
          <p:cNvSpPr/>
          <p:nvPr/>
        </p:nvSpPr>
        <p:spPr>
          <a:xfrm>
            <a:off x="6608769" y="3514254"/>
            <a:ext cx="790562" cy="79056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  <a:effectLst>
            <a:outerShdw blurRad="431800" sx="111000" sy="111000" algn="ctr" rotWithShape="0">
              <a:srgbClr val="00B0F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0FC7942-29F3-419F-B414-BBEA2A77FD5F}"/>
              </a:ext>
            </a:extLst>
          </p:cNvPr>
          <p:cNvSpPr/>
          <p:nvPr/>
        </p:nvSpPr>
        <p:spPr>
          <a:xfrm>
            <a:off x="5700717" y="4092103"/>
            <a:ext cx="790562" cy="7905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  <a:effectLst>
            <a:outerShdw blurRad="177800" sx="111000" sy="111000" algn="ctr" rotWithShape="0">
              <a:srgbClr val="00B05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F40B5FD-F33D-4A46-A41E-128218D68CAB}"/>
              </a:ext>
            </a:extLst>
          </p:cNvPr>
          <p:cNvSpPr/>
          <p:nvPr/>
        </p:nvSpPr>
        <p:spPr>
          <a:xfrm>
            <a:off x="4792665" y="3514254"/>
            <a:ext cx="790562" cy="79056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  <a:effectLst>
            <a:outerShdw blurRad="190500" sx="113000" sy="113000" algn="ctr" rotWithShape="0">
              <a:srgbClr val="FF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CD538B6-E670-4D60-BCFF-CA60F8E8B647}"/>
              </a:ext>
            </a:extLst>
          </p:cNvPr>
          <p:cNvGrpSpPr/>
          <p:nvPr/>
        </p:nvGrpSpPr>
        <p:grpSpPr>
          <a:xfrm>
            <a:off x="5190212" y="1177686"/>
            <a:ext cx="1811573" cy="1811573"/>
            <a:chOff x="5190212" y="1579999"/>
            <a:chExt cx="1811573" cy="1811573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B88B45E2-46F5-4C07-A10C-50D6138D7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8F3A3A0-8560-4604-8FDA-92C2813986EB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D5071ED-44F1-4797-AC9F-E8F6E1C8166F}"/>
              </a:ext>
            </a:extLst>
          </p:cNvPr>
          <p:cNvSpPr/>
          <p:nvPr/>
        </p:nvSpPr>
        <p:spPr>
          <a:xfrm>
            <a:off x="5821676" y="1946310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2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8467A1CB-C69D-445C-9A2B-4D1839071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733" y="3709368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57F1029D-AF27-4E67-B617-970C148D9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519" y="4303906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EB5CAE7E-8460-480C-A857-BD40F8FB4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1" y="3729915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C9FB6C4-3762-491F-85CF-E4993CAE1D14}"/>
              </a:ext>
            </a:extLst>
          </p:cNvPr>
          <p:cNvSpPr/>
          <p:nvPr/>
        </p:nvSpPr>
        <p:spPr>
          <a:xfrm>
            <a:off x="5172305" y="5162227"/>
            <a:ext cx="1829480" cy="382081"/>
          </a:xfrm>
          <a:prstGeom prst="roundRect">
            <a:avLst/>
          </a:prstGeom>
          <a:solidFill>
            <a:srgbClr val="FBE9E9"/>
          </a:solidFill>
          <a:ln w="28575">
            <a:solidFill>
              <a:schemeClr val="bg1"/>
            </a:solidFill>
          </a:ln>
          <a:effectLst>
            <a:outerShdw blurRad="203200" sx="111000" sy="1110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6B341578-F635-4E5D-A405-F8E8165E9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949" y="5187703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C8A6FEA-FC40-47FB-B972-0A041A01028B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5310786" y="3106648"/>
            <a:ext cx="182595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43CA637-15FC-4E8D-9BD8-E83779ADFF85}"/>
              </a:ext>
            </a:extLst>
          </p:cNvPr>
          <p:cNvCxnSpPr>
            <a:cxnSpLocks/>
          </p:cNvCxnSpPr>
          <p:nvPr/>
        </p:nvCxnSpPr>
        <p:spPr>
          <a:xfrm>
            <a:off x="7136740" y="3066724"/>
            <a:ext cx="0" cy="1206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F2D54FA-0AA1-41F8-851C-B6F896BAD954}"/>
              </a:ext>
            </a:extLst>
          </p:cNvPr>
          <p:cNvCxnSpPr>
            <a:cxnSpLocks/>
          </p:cNvCxnSpPr>
          <p:nvPr/>
        </p:nvCxnSpPr>
        <p:spPr>
          <a:xfrm>
            <a:off x="5081348" y="3064498"/>
            <a:ext cx="0" cy="11390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2E5D867C-5CDD-4654-B620-F696E16D6494}"/>
              </a:ext>
            </a:extLst>
          </p:cNvPr>
          <p:cNvSpPr/>
          <p:nvPr/>
        </p:nvSpPr>
        <p:spPr>
          <a:xfrm>
            <a:off x="5310786" y="3046324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6D59DBF4-F9E3-4B57-A4A3-6D80B8E81B7F}"/>
              </a:ext>
            </a:extLst>
          </p:cNvPr>
          <p:cNvCxnSpPr/>
          <p:nvPr/>
        </p:nvCxnSpPr>
        <p:spPr>
          <a:xfrm>
            <a:off x="5090208" y="3113315"/>
            <a:ext cx="24765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6" name="그림 65">
            <a:extLst>
              <a:ext uri="{FF2B5EF4-FFF2-40B4-BE49-F238E27FC236}">
                <a16:creationId xmlns:a16="http://schemas.microsoft.com/office/drawing/2014/main" id="{EF1B6EBF-82B3-4D01-B72B-E14BBCE0E1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772" y="3000165"/>
            <a:ext cx="233034" cy="233034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0420AAD6-E5D8-4B37-A8E0-B9A3D5DEA6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959" y="2992438"/>
            <a:ext cx="233032" cy="23303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643A25A-79BF-4A33-81B2-D39A93B19E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329" y="1936926"/>
            <a:ext cx="265704" cy="2657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D56A745-BF2E-4BD0-9B03-FD331E1499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692" y="635577"/>
            <a:ext cx="447180" cy="40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C4BB6EE-178F-48EB-9BEE-6C0D1EFEFA66}"/>
              </a:ext>
            </a:extLst>
          </p:cNvPr>
          <p:cNvSpPr/>
          <p:nvPr/>
        </p:nvSpPr>
        <p:spPr>
          <a:xfrm>
            <a:off x="4372303" y="1049268"/>
            <a:ext cx="343135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970AFF-5002-4063-9F3F-FEA52F6E3A7A}"/>
              </a:ext>
            </a:extLst>
          </p:cNvPr>
          <p:cNvSpPr/>
          <p:nvPr/>
        </p:nvSpPr>
        <p:spPr>
          <a:xfrm>
            <a:off x="4225020" y="4659780"/>
            <a:ext cx="1169310" cy="10158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Picture 2" descr="ê´ë ¨ ì´ë¯¸ì§">
            <a:extLst>
              <a:ext uri="{FF2B5EF4-FFF2-40B4-BE49-F238E27FC236}">
                <a16:creationId xmlns:a16="http://schemas.microsoft.com/office/drawing/2014/main" id="{746E77BB-128A-41D5-B97F-FEDD55E82B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b="72096"/>
          <a:stretch/>
        </p:blipFill>
        <p:spPr bwMode="auto">
          <a:xfrm>
            <a:off x="5472563" y="4668258"/>
            <a:ext cx="925617" cy="957934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ACA387-CC9B-4B85-917E-26173CA47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9C5695CA-7955-4C74-9585-A5C671DAAA84}"/>
              </a:ext>
            </a:extLst>
          </p:cNvPr>
          <p:cNvSpPr/>
          <p:nvPr/>
        </p:nvSpPr>
        <p:spPr>
          <a:xfrm>
            <a:off x="6212098" y="3565647"/>
            <a:ext cx="632672" cy="63267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A4C83D4-5928-4A9C-AB82-45348C547C9B}"/>
              </a:ext>
            </a:extLst>
          </p:cNvPr>
          <p:cNvSpPr/>
          <p:nvPr/>
        </p:nvSpPr>
        <p:spPr>
          <a:xfrm>
            <a:off x="5379342" y="3554531"/>
            <a:ext cx="632672" cy="6326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131BC73-2851-46AD-8C60-11F032E72A61}"/>
              </a:ext>
            </a:extLst>
          </p:cNvPr>
          <p:cNvSpPr/>
          <p:nvPr/>
        </p:nvSpPr>
        <p:spPr>
          <a:xfrm>
            <a:off x="4543913" y="3554531"/>
            <a:ext cx="632672" cy="63267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2F7F91-63DC-4563-AA4B-6C2D07E03475}"/>
              </a:ext>
            </a:extLst>
          </p:cNvPr>
          <p:cNvGrpSpPr/>
          <p:nvPr/>
        </p:nvGrpSpPr>
        <p:grpSpPr>
          <a:xfrm>
            <a:off x="5396085" y="1172017"/>
            <a:ext cx="2019989" cy="2083387"/>
            <a:chOff x="5190212" y="1579999"/>
            <a:chExt cx="1811573" cy="181157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0AAB86E-EA8C-43C1-BE03-A6B860008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7517125-9553-48BD-81BB-E2866FFDE76F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C7230D-0F1D-41ED-ABB6-79660DDB9B48}"/>
              </a:ext>
            </a:extLst>
          </p:cNvPr>
          <p:cNvSpPr/>
          <p:nvPr/>
        </p:nvSpPr>
        <p:spPr>
          <a:xfrm>
            <a:off x="6005160" y="1926142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4BAF4104-7A42-4B71-9BF7-96EF11664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846" y="2016255"/>
            <a:ext cx="391284" cy="39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035D8D3D-AC0D-4BCE-805D-28753CB4F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036" y="3670700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357B9DBA-439C-4846-93E2-5160F6C43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863" y="3687389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34283A2D-5E26-433D-956C-76110C4B7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695" y="3702363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FB6F3B5-ED52-4A51-8F67-0E722BD0D2F0}"/>
              </a:ext>
            </a:extLst>
          </p:cNvPr>
          <p:cNvSpPr/>
          <p:nvPr/>
        </p:nvSpPr>
        <p:spPr>
          <a:xfrm>
            <a:off x="7044854" y="3577569"/>
            <a:ext cx="632672" cy="61219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3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EE9CCB20-308F-4E6D-91BF-C32DC15A0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638" y="3706138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512F7F-7176-40CD-ADB3-A73FCBAA8724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0820DE-BB18-4E7B-BBF2-7E43C572B005}"/>
              </a:ext>
            </a:extLst>
          </p:cNvPr>
          <p:cNvSpPr/>
          <p:nvPr/>
        </p:nvSpPr>
        <p:spPr>
          <a:xfrm>
            <a:off x="3771900" y="5860008"/>
            <a:ext cx="4495799" cy="382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1166232" y="1609367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4F248AEF-98A1-4371-A6F0-1E06B714D8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38" y="5904601"/>
            <a:ext cx="283419" cy="28341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2F922368-98E3-47EF-A42F-8D3F522E20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40" y="5922155"/>
            <a:ext cx="253904" cy="25390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C2F160A2-D9A0-4CE0-856D-0C5E2270FF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81" y="5914582"/>
            <a:ext cx="242239" cy="253903"/>
          </a:xfrm>
          <a:prstGeom prst="rect">
            <a:avLst/>
          </a:prstGeom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FA6582-2234-41E6-8B20-AB790D2AEA41}"/>
              </a:ext>
            </a:extLst>
          </p:cNvPr>
          <p:cNvCxnSpPr>
            <a:cxnSpLocks/>
          </p:cNvCxnSpPr>
          <p:nvPr/>
        </p:nvCxnSpPr>
        <p:spPr>
          <a:xfrm flipH="1" flipV="1">
            <a:off x="7390644" y="1379940"/>
            <a:ext cx="8687" cy="139624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1002F738-409A-4963-88BA-9597E4FDCF4B}"/>
              </a:ext>
            </a:extLst>
          </p:cNvPr>
          <p:cNvSpPr/>
          <p:nvPr/>
        </p:nvSpPr>
        <p:spPr>
          <a:xfrm>
            <a:off x="7338822" y="2698490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34E91521-5037-4510-8E08-733594070D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628" y="2886567"/>
            <a:ext cx="233034" cy="233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01396D-6CCB-4EE9-9998-EED55191DE67}"/>
              </a:ext>
            </a:extLst>
          </p:cNvPr>
          <p:cNvSpPr txBox="1"/>
          <p:nvPr/>
        </p:nvSpPr>
        <p:spPr>
          <a:xfrm>
            <a:off x="4435580" y="1560815"/>
            <a:ext cx="996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Temp :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E79154-AF3D-4157-991C-6BE683D8D937}"/>
              </a:ext>
            </a:extLst>
          </p:cNvPr>
          <p:cNvSpPr txBox="1"/>
          <p:nvPr/>
        </p:nvSpPr>
        <p:spPr>
          <a:xfrm>
            <a:off x="4442045" y="1894682"/>
            <a:ext cx="996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humidity :</a:t>
            </a:r>
            <a:endParaRPr lang="ko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ED08E06-A6A4-418E-8F38-CE76110308C5}"/>
              </a:ext>
            </a:extLst>
          </p:cNvPr>
          <p:cNvSpPr txBox="1"/>
          <p:nvPr/>
        </p:nvSpPr>
        <p:spPr>
          <a:xfrm>
            <a:off x="4458347" y="2195020"/>
            <a:ext cx="996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RGB :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792D3C-244F-4A08-A002-FA0834E35A14}"/>
              </a:ext>
            </a:extLst>
          </p:cNvPr>
          <p:cNvSpPr txBox="1"/>
          <p:nvPr/>
        </p:nvSpPr>
        <p:spPr>
          <a:xfrm>
            <a:off x="4436793" y="2519467"/>
            <a:ext cx="107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Opacity :</a:t>
            </a:r>
            <a:endParaRPr lang="ko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53931C2-05EC-4EED-91CA-B903CE1DC513}"/>
              </a:ext>
            </a:extLst>
          </p:cNvPr>
          <p:cNvSpPr/>
          <p:nvPr/>
        </p:nvSpPr>
        <p:spPr>
          <a:xfrm>
            <a:off x="5387670" y="4787206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E6F803C-89BB-4FAE-B326-D01060C4A74C}"/>
              </a:ext>
            </a:extLst>
          </p:cNvPr>
          <p:cNvSpPr/>
          <p:nvPr/>
        </p:nvSpPr>
        <p:spPr>
          <a:xfrm>
            <a:off x="5387670" y="5007924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40F89D4-097E-4547-8830-B1B46161D4AA}"/>
              </a:ext>
            </a:extLst>
          </p:cNvPr>
          <p:cNvSpPr/>
          <p:nvPr/>
        </p:nvSpPr>
        <p:spPr>
          <a:xfrm>
            <a:off x="6489272" y="4677227"/>
            <a:ext cx="849550" cy="965784"/>
          </a:xfrm>
          <a:prstGeom prst="rect">
            <a:avLst/>
          </a:prstGeom>
          <a:solidFill>
            <a:schemeClr val="accent2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7C11DB4-FCA2-426E-9088-3C3387285045}"/>
              </a:ext>
            </a:extLst>
          </p:cNvPr>
          <p:cNvSpPr/>
          <p:nvPr/>
        </p:nvSpPr>
        <p:spPr>
          <a:xfrm>
            <a:off x="5331060" y="4736093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E36078F-3A7A-449C-8318-FED194A06804}"/>
              </a:ext>
            </a:extLst>
          </p:cNvPr>
          <p:cNvSpPr/>
          <p:nvPr/>
        </p:nvSpPr>
        <p:spPr>
          <a:xfrm>
            <a:off x="5331060" y="495681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CA155AC-B5FD-46FE-A326-2358B2E7FFA1}"/>
              </a:ext>
            </a:extLst>
          </p:cNvPr>
          <p:cNvSpPr/>
          <p:nvPr/>
        </p:nvSpPr>
        <p:spPr>
          <a:xfrm>
            <a:off x="6406494" y="4692721"/>
            <a:ext cx="1107085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set3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7" name="Picture 2" descr="ê´ë ¨ ì´ë¯¸ì§">
            <a:extLst>
              <a:ext uri="{FF2B5EF4-FFF2-40B4-BE49-F238E27FC236}">
                <a16:creationId xmlns:a16="http://schemas.microsoft.com/office/drawing/2014/main" id="{0B20ED29-0A32-4C2C-9130-714C5350C2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5" b="50730"/>
          <a:stretch/>
        </p:blipFill>
        <p:spPr bwMode="auto">
          <a:xfrm>
            <a:off x="4450634" y="4750005"/>
            <a:ext cx="866131" cy="869025"/>
          </a:xfrm>
          <a:prstGeom prst="rect">
            <a:avLst/>
          </a:prstGeom>
          <a:noFill/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id="{CB03A30C-2F95-4CBE-85DF-A770ACA9A071}"/>
              </a:ext>
            </a:extLst>
          </p:cNvPr>
          <p:cNvSpPr/>
          <p:nvPr/>
        </p:nvSpPr>
        <p:spPr>
          <a:xfrm>
            <a:off x="4492839" y="4897060"/>
            <a:ext cx="267924" cy="270101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368F7619-73BF-4400-8015-1DCDFF61621B}"/>
              </a:ext>
            </a:extLst>
          </p:cNvPr>
          <p:cNvSpPr/>
          <p:nvPr/>
        </p:nvSpPr>
        <p:spPr>
          <a:xfrm>
            <a:off x="4823301" y="4888227"/>
            <a:ext cx="267924" cy="270101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DBE647A-98D8-4337-9D62-BE7781E4E5F6}"/>
              </a:ext>
            </a:extLst>
          </p:cNvPr>
          <p:cNvSpPr/>
          <p:nvPr/>
        </p:nvSpPr>
        <p:spPr>
          <a:xfrm>
            <a:off x="4497172" y="5217247"/>
            <a:ext cx="267924" cy="270101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53EE7357-08AA-43E2-A4B0-9CE70CF07CF4}"/>
              </a:ext>
            </a:extLst>
          </p:cNvPr>
          <p:cNvGrpSpPr/>
          <p:nvPr/>
        </p:nvGrpSpPr>
        <p:grpSpPr>
          <a:xfrm>
            <a:off x="4760457" y="5161849"/>
            <a:ext cx="397828" cy="397828"/>
            <a:chOff x="5190212" y="1579999"/>
            <a:chExt cx="1811573" cy="1811573"/>
          </a:xfrm>
          <a:noFill/>
        </p:grpSpPr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CAA65BEF-A241-4FAB-B0DC-970D3D699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1B4D443-66A2-4DDD-96ED-E22870542926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7F41B20-3D03-4D27-B4FF-030763F882D6}"/>
              </a:ext>
            </a:extLst>
          </p:cNvPr>
          <p:cNvSpPr/>
          <p:nvPr/>
        </p:nvSpPr>
        <p:spPr>
          <a:xfrm>
            <a:off x="4322186" y="5502425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Rose Temple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A8EF5692-AEB1-4DE3-BACC-41E67A3EA354}"/>
              </a:ext>
            </a:extLst>
          </p:cNvPr>
          <p:cNvSpPr/>
          <p:nvPr/>
        </p:nvSpPr>
        <p:spPr>
          <a:xfrm>
            <a:off x="5524133" y="5038149"/>
            <a:ext cx="225910" cy="227746"/>
          </a:xfrm>
          <a:prstGeom prst="ellipse">
            <a:avLst/>
          </a:prstGeom>
          <a:noFill/>
          <a:ln w="444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07BFC07C-EB64-47CB-968B-FBAA658AC6DC}"/>
              </a:ext>
            </a:extLst>
          </p:cNvPr>
          <p:cNvSpPr/>
          <p:nvPr/>
        </p:nvSpPr>
        <p:spPr>
          <a:xfrm>
            <a:off x="5853071" y="5039365"/>
            <a:ext cx="225910" cy="227746"/>
          </a:xfrm>
          <a:prstGeom prst="ellipse">
            <a:avLst/>
          </a:prstGeom>
          <a:noFill/>
          <a:ln w="444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A3066DC-B8C8-442E-92A3-64C8996981E1}"/>
              </a:ext>
            </a:extLst>
          </p:cNvPr>
          <p:cNvSpPr/>
          <p:nvPr/>
        </p:nvSpPr>
        <p:spPr>
          <a:xfrm>
            <a:off x="5536833" y="5358018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5D75A05-DEE4-46BD-B525-13E5C349C86F}"/>
              </a:ext>
            </a:extLst>
          </p:cNvPr>
          <p:cNvGrpSpPr/>
          <p:nvPr/>
        </p:nvGrpSpPr>
        <p:grpSpPr>
          <a:xfrm>
            <a:off x="5800118" y="5302619"/>
            <a:ext cx="335444" cy="335444"/>
            <a:chOff x="5190212" y="1579999"/>
            <a:chExt cx="1811573" cy="1811573"/>
          </a:xfrm>
          <a:noFill/>
        </p:grpSpPr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BDFFA57A-86A4-4D04-BC34-4D554B664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514C1A03-43EE-4899-97BE-32298D5B2970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타원 82">
            <a:extLst>
              <a:ext uri="{FF2B5EF4-FFF2-40B4-BE49-F238E27FC236}">
                <a16:creationId xmlns:a16="http://schemas.microsoft.com/office/drawing/2014/main" id="{4A2055E1-5FB1-486C-9FE8-86A634CF698F}"/>
              </a:ext>
            </a:extLst>
          </p:cNvPr>
          <p:cNvSpPr/>
          <p:nvPr/>
        </p:nvSpPr>
        <p:spPr>
          <a:xfrm>
            <a:off x="6498413" y="5026948"/>
            <a:ext cx="225910" cy="227746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34C5DA3A-9858-4C9E-8DE7-6C7FA5733EAB}"/>
              </a:ext>
            </a:extLst>
          </p:cNvPr>
          <p:cNvSpPr/>
          <p:nvPr/>
        </p:nvSpPr>
        <p:spPr>
          <a:xfrm>
            <a:off x="6827351" y="5028164"/>
            <a:ext cx="225910" cy="227746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DF955A03-A31E-4656-8EE4-7FD340AEABD3}"/>
              </a:ext>
            </a:extLst>
          </p:cNvPr>
          <p:cNvSpPr/>
          <p:nvPr/>
        </p:nvSpPr>
        <p:spPr>
          <a:xfrm>
            <a:off x="6511113" y="5346817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8E3F0ED-8576-4D7B-9309-4CB7FFCF4189}"/>
              </a:ext>
            </a:extLst>
          </p:cNvPr>
          <p:cNvGrpSpPr/>
          <p:nvPr/>
        </p:nvGrpSpPr>
        <p:grpSpPr>
          <a:xfrm>
            <a:off x="6774398" y="5291418"/>
            <a:ext cx="335444" cy="335444"/>
            <a:chOff x="5190212" y="1579999"/>
            <a:chExt cx="1811573" cy="1811573"/>
          </a:xfrm>
          <a:noFill/>
        </p:grpSpPr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57AD0D57-D310-477B-9544-FE80E31E4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70ECB8AC-C458-46F9-BEFE-FE19EBF7F94D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CCA6683-9FFA-4C5A-A278-0C6A1101E0F1}"/>
              </a:ext>
            </a:extLst>
          </p:cNvPr>
          <p:cNvSpPr/>
          <p:nvPr/>
        </p:nvSpPr>
        <p:spPr>
          <a:xfrm>
            <a:off x="7421896" y="4686225"/>
            <a:ext cx="849550" cy="965784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04060DE-766C-4800-9A26-4BE002591E54}"/>
              </a:ext>
            </a:extLst>
          </p:cNvPr>
          <p:cNvSpPr/>
          <p:nvPr/>
        </p:nvSpPr>
        <p:spPr>
          <a:xfrm>
            <a:off x="7424843" y="4701719"/>
            <a:ext cx="1107085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set4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885F105A-C3E0-4CCA-9029-B11AAFE72EC8}"/>
              </a:ext>
            </a:extLst>
          </p:cNvPr>
          <p:cNvSpPr/>
          <p:nvPr/>
        </p:nvSpPr>
        <p:spPr>
          <a:xfrm>
            <a:off x="7516762" y="5035946"/>
            <a:ext cx="225910" cy="227746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16391300-559B-435E-9394-DAD1B8996FF9}"/>
              </a:ext>
            </a:extLst>
          </p:cNvPr>
          <p:cNvSpPr/>
          <p:nvPr/>
        </p:nvSpPr>
        <p:spPr>
          <a:xfrm>
            <a:off x="7845700" y="5037162"/>
            <a:ext cx="225910" cy="227746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8138C369-1E58-490A-B65F-0BA8BCF0105D}"/>
              </a:ext>
            </a:extLst>
          </p:cNvPr>
          <p:cNvSpPr/>
          <p:nvPr/>
        </p:nvSpPr>
        <p:spPr>
          <a:xfrm>
            <a:off x="7529462" y="5355815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0A74149-C5A3-46C5-80D9-EC82DF18E59C}"/>
              </a:ext>
            </a:extLst>
          </p:cNvPr>
          <p:cNvGrpSpPr/>
          <p:nvPr/>
        </p:nvGrpSpPr>
        <p:grpSpPr>
          <a:xfrm>
            <a:off x="7792747" y="5300416"/>
            <a:ext cx="335444" cy="335444"/>
            <a:chOff x="5190212" y="1579999"/>
            <a:chExt cx="1811573" cy="1811573"/>
          </a:xfrm>
          <a:noFill/>
        </p:grpSpPr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26B4B034-9923-48D2-B4A5-EED46713E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843DC1C1-CBC1-4BB4-B919-32027A3114D3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0AB958E6-9D52-46A1-988B-65911DE4CD84}"/>
              </a:ext>
            </a:extLst>
          </p:cNvPr>
          <p:cNvSpPr txBox="1"/>
          <p:nvPr/>
        </p:nvSpPr>
        <p:spPr>
          <a:xfrm>
            <a:off x="7345126" y="5585857"/>
            <a:ext cx="1379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Custom</a:t>
            </a:r>
            <a:endParaRPr lang="ko-KR" altLang="en-US" sz="1400" dirty="0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4509903-6710-4B15-B19D-2ACEAC19287D}"/>
              </a:ext>
            </a:extLst>
          </p:cNvPr>
          <p:cNvCxnSpPr>
            <a:cxnSpLocks/>
          </p:cNvCxnSpPr>
          <p:nvPr/>
        </p:nvCxnSpPr>
        <p:spPr>
          <a:xfrm flipV="1">
            <a:off x="5208078" y="4888227"/>
            <a:ext cx="0" cy="45859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22780042-2234-4364-8CE0-E46BB433CF6C}"/>
              </a:ext>
            </a:extLst>
          </p:cNvPr>
          <p:cNvSpPr/>
          <p:nvPr/>
        </p:nvSpPr>
        <p:spPr>
          <a:xfrm>
            <a:off x="5165120" y="5253828"/>
            <a:ext cx="89358" cy="89358"/>
          </a:xfrm>
          <a:prstGeom prst="ellipse">
            <a:avLst/>
          </a:prstGeom>
          <a:solidFill>
            <a:srgbClr val="D57793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69C4E38F-D374-437A-8905-DBFDFC8E3B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24" y="5361042"/>
            <a:ext cx="152208" cy="152208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48526" y="1609367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7DCE1F9-1886-4DCF-88C5-E75A2431C9FB}"/>
              </a:ext>
            </a:extLst>
          </p:cNvPr>
          <p:cNvSpPr/>
          <p:nvPr/>
        </p:nvSpPr>
        <p:spPr>
          <a:xfrm>
            <a:off x="5427839" y="5493706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Manila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962C40F1-DD82-4D24-8949-186EF8CDA1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692" y="635577"/>
            <a:ext cx="447180" cy="40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27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188</Words>
  <Application>Microsoft Office PowerPoint</Application>
  <PresentationFormat>와이드스크린</PresentationFormat>
  <Paragraphs>100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a고딕12</vt:lpstr>
      <vt:lpstr>a고딕13</vt:lpstr>
      <vt:lpstr>a고딕14</vt:lpstr>
      <vt:lpstr>a고딕15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보민 서</dc:creator>
  <cp:lastModifiedBy>보민 서</cp:lastModifiedBy>
  <cp:revision>73</cp:revision>
  <dcterms:created xsi:type="dcterms:W3CDTF">2019-03-05T05:27:01Z</dcterms:created>
  <dcterms:modified xsi:type="dcterms:W3CDTF">2019-03-11T02:01:26Z</dcterms:modified>
</cp:coreProperties>
</file>