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81" r:id="rId4"/>
    <p:sldId id="268" r:id="rId5"/>
    <p:sldId id="262" r:id="rId6"/>
    <p:sldId id="282" r:id="rId7"/>
    <p:sldId id="271" r:id="rId8"/>
    <p:sldId id="267" r:id="rId9"/>
    <p:sldId id="277" r:id="rId10"/>
    <p:sldId id="270" r:id="rId11"/>
    <p:sldId id="266" r:id="rId12"/>
    <p:sldId id="278" r:id="rId13"/>
    <p:sldId id="283" r:id="rId14"/>
    <p:sldId id="273" r:id="rId15"/>
    <p:sldId id="274" r:id="rId16"/>
    <p:sldId id="279" r:id="rId17"/>
    <p:sldId id="284" r:id="rId18"/>
    <p:sldId id="276" r:id="rId19"/>
    <p:sldId id="275" r:id="rId20"/>
    <p:sldId id="269" r:id="rId21"/>
    <p:sldId id="263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8F8F8"/>
    <a:srgbClr val="FBE9E9"/>
    <a:srgbClr val="EA778E"/>
    <a:srgbClr val="D57793"/>
    <a:srgbClr val="ED99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D0CD1-1AE4-4B52-9699-7993C110CD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8A3862-D021-42AE-8E4C-27C8D575E4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EEB12C-24F4-42D7-A1B9-EA62F50DE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B5C2-121A-4499-A081-6864B930DA86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D8F6C9-01AD-463A-A7EB-71E76E9C1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8C08FF-9869-4839-9E30-B3F2AFE65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162-61D9-4636-9E05-5F256254F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755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4775F-39A3-478A-A2E4-B9A40BB93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E5DF00-4BA9-47E5-B64E-C8F6C4984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227ADD-C332-41D8-AC59-94219BDBC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B5C2-121A-4499-A081-6864B930DA86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6E2F4F-16B4-4D79-9600-64F8EC282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C050E3-CCE1-4A04-826E-C3245CD2F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162-61D9-4636-9E05-5F256254F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34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FF37E8-6C49-4F6B-AD6B-221AAB099E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58B2C5-604D-4A53-BAC6-28FD8DFA3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674DE7-3D86-4743-B052-770B1E330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B5C2-121A-4499-A081-6864B930DA86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941620-6F21-4957-B369-FD94EC304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8F4C18-E147-4263-B41B-30FD136CC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162-61D9-4636-9E05-5F256254F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240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E2FFD-A762-4483-ADF2-4926744B7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DE0C64-C420-4D63-A200-098616D5B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8483A3-9615-4818-A076-8C468C75D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B5C2-121A-4499-A081-6864B930DA86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6A8CA9-3012-4511-B1BF-251276C44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369D1E-28AA-472C-95B6-3D015C0F4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162-61D9-4636-9E05-5F256254F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62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74A24-39B5-4E70-AC95-7E14A291B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6D087C-84D0-43FB-804A-A9F65B9CB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B785C7-3FAC-415D-9FC9-8FA6A467C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B5C2-121A-4499-A081-6864B930DA86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23AF9-5526-4601-BD38-7C7BAEFCC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0E1472-2DC1-4333-8192-7B8D8C902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162-61D9-4636-9E05-5F256254F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809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897DB-3D73-4999-B94B-0557B6833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C51736-E115-4A3D-AEFD-D24C2016E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38C55C-B71B-4DB0-9F86-5D3961AB9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7678D2-E377-4F3A-B142-104B18CE6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B5C2-121A-4499-A081-6864B930DA86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489065-6012-40DA-AB35-892686601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B94632-6FFC-4206-A52B-5EBAA607A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162-61D9-4636-9E05-5F256254F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518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D38866-21B1-4D0A-8845-56B29BA13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CCCB3C-D375-4269-8961-EA4A66772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A3BC75-8027-4412-A165-FB0AFD950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60BC63-E5A8-4F79-8E72-5CCB49E20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F172D8-FBB5-4795-9032-6D732A6DE9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D65D54-1C17-4CAF-ACC6-AD638A20D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B5C2-121A-4499-A081-6864B930DA86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548E9C-839C-4937-9BA4-E64C22B04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714169E-262C-4E29-A638-5C2E6F28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162-61D9-4636-9E05-5F256254F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16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BA668-AEBB-4D8A-A898-16B9DB12B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2F376C2-7795-40C0-AEF7-30BFA05CD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B5C2-121A-4499-A081-6864B930DA86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F4E055-6BE5-48A8-8395-BE978477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204176-3880-4579-AC92-0A775CCED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162-61D9-4636-9E05-5F256254F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017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884DF2-6709-41AF-852B-80615F138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B5C2-121A-4499-A081-6864B930DA86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099E85-258A-400A-84C1-4E224C0F9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390AFF-2FFF-41B7-824E-12E96EF8B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162-61D9-4636-9E05-5F256254F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491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F67F8-A63C-4158-976F-5F7D7AE0F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BA8AAD-155A-43C0-847C-918EF23C5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0B7846-BBF1-4945-8A03-E9D4D2664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89FBF3-4637-464B-8916-82865BD7B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B5C2-121A-4499-A081-6864B930DA86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90265B-0DE9-44A6-9E24-72BE8DC81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5211BA-95ED-49D4-B95F-A87F338D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162-61D9-4636-9E05-5F256254F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95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5A911-0161-4591-97ED-CAA01DA6A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68D40A-0F8D-4E8E-B59B-B860830B6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DDC87E-1E20-4CC1-8E0E-7C8863835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0273BF-CDED-4604-B623-B9CEEE38E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B5C2-121A-4499-A081-6864B930DA86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C83A36-5B2F-4E5D-8818-A4EAECF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F63254-67B3-47D0-9C85-41719684F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162-61D9-4636-9E05-5F256254F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7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AA0262-4EC8-46AA-ACFC-DE475A7C6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9818AE-1FFA-48FE-901C-9D59B3645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ED195B-08D3-4BEE-A3BB-E662A6D62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7B5C2-121A-4499-A081-6864B930DA86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704D69-7D46-4EB8-AFB8-67D2CD7F71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055739-9A57-45C4-8BDB-ADCF0A19EF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E7162-61D9-4636-9E05-5F256254F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061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3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13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3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so.godaddy.com/?realm=idp&amp;path=%2Fproducts&amp;app=accoun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so.godaddy.com/?realm=idp&amp;path=%2Fproducts&amp;app=account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0653903-2311-4390-B9E4-BA219D0B731F}"/>
              </a:ext>
            </a:extLst>
          </p:cNvPr>
          <p:cNvSpPr/>
          <p:nvPr/>
        </p:nvSpPr>
        <p:spPr>
          <a:xfrm>
            <a:off x="3281362" y="1952625"/>
            <a:ext cx="5629275" cy="26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>
                <a:solidFill>
                  <a:schemeClr val="tx1"/>
                </a:solidFill>
              </a:rPr>
              <a:t>Loading</a:t>
            </a:r>
            <a:endParaRPr lang="ko-KR" altLang="en-US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575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6313C4D5-812C-480F-AFE6-EC8D8CF9F013}"/>
              </a:ext>
            </a:extLst>
          </p:cNvPr>
          <p:cNvSpPr/>
          <p:nvPr/>
        </p:nvSpPr>
        <p:spPr>
          <a:xfrm>
            <a:off x="4372303" y="612227"/>
            <a:ext cx="3447393" cy="563354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09E3C3-ECD0-4BB2-B79A-69DACDC89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50" y="749945"/>
            <a:ext cx="978706" cy="197718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7312CF0-1A55-4BAA-BA1F-273D2E020DE1}"/>
              </a:ext>
            </a:extLst>
          </p:cNvPr>
          <p:cNvSpPr/>
          <p:nvPr/>
        </p:nvSpPr>
        <p:spPr>
          <a:xfrm>
            <a:off x="4379150" y="1049268"/>
            <a:ext cx="3433696" cy="524848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8C7230D-0F1D-41ED-ABB6-79660DDB9B48}"/>
              </a:ext>
            </a:extLst>
          </p:cNvPr>
          <p:cNvSpPr/>
          <p:nvPr/>
        </p:nvSpPr>
        <p:spPr>
          <a:xfrm>
            <a:off x="5821676" y="1725592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2DD343E-452D-4993-9FDF-5670F85086D5}"/>
              </a:ext>
            </a:extLst>
          </p:cNvPr>
          <p:cNvSpPr/>
          <p:nvPr/>
        </p:nvSpPr>
        <p:spPr>
          <a:xfrm>
            <a:off x="4365453" y="5842709"/>
            <a:ext cx="3447393" cy="38208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A926458-4122-43D8-81E3-CB2781938C71}"/>
              </a:ext>
            </a:extLst>
          </p:cNvPr>
          <p:cNvSpPr/>
          <p:nvPr/>
        </p:nvSpPr>
        <p:spPr>
          <a:xfrm>
            <a:off x="3531871" y="5860008"/>
            <a:ext cx="5086350" cy="3820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D76AA30-61B5-487F-A4E3-875734FA0174}"/>
              </a:ext>
            </a:extLst>
          </p:cNvPr>
          <p:cNvSpPr/>
          <p:nvPr/>
        </p:nvSpPr>
        <p:spPr>
          <a:xfrm>
            <a:off x="7824820" y="1607911"/>
            <a:ext cx="3193310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54B6180-CD0F-4C18-B01D-CB8DF7445388}"/>
              </a:ext>
            </a:extLst>
          </p:cNvPr>
          <p:cNvSpPr/>
          <p:nvPr/>
        </p:nvSpPr>
        <p:spPr>
          <a:xfrm>
            <a:off x="1177662" y="1609367"/>
            <a:ext cx="3193310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2D3CF15-AAD5-43C6-8D8D-92125AB9EF86}"/>
              </a:ext>
            </a:extLst>
          </p:cNvPr>
          <p:cNvSpPr/>
          <p:nvPr/>
        </p:nvSpPr>
        <p:spPr>
          <a:xfrm>
            <a:off x="4225020" y="623028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1CBB5823-D077-44AF-B37D-31BE65D38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681" y="5914582"/>
            <a:ext cx="242239" cy="253903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2333226B-2706-4479-B4DA-34CC047C49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638" y="5904601"/>
            <a:ext cx="283419" cy="283419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6D731AB1-BDD6-4B8C-A5E3-6E76DCDD28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740" y="5922155"/>
            <a:ext cx="253904" cy="253904"/>
          </a:xfrm>
          <a:prstGeom prst="rect">
            <a:avLst/>
          </a:prstGeom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id="{7B970B8E-89AD-4770-8A23-8909632EA4F7}"/>
              </a:ext>
            </a:extLst>
          </p:cNvPr>
          <p:cNvSpPr/>
          <p:nvPr/>
        </p:nvSpPr>
        <p:spPr>
          <a:xfrm>
            <a:off x="6608769" y="3514254"/>
            <a:ext cx="790562" cy="79056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noFill/>
          </a:ln>
          <a:effectLst>
            <a:outerShdw blurRad="431800" sx="111000" sy="111000" algn="ctr" rotWithShape="0">
              <a:srgbClr val="00B0F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C4BB8568-F0E8-44F8-8B9A-AB858781565F}"/>
              </a:ext>
            </a:extLst>
          </p:cNvPr>
          <p:cNvSpPr/>
          <p:nvPr/>
        </p:nvSpPr>
        <p:spPr>
          <a:xfrm>
            <a:off x="5700717" y="4092103"/>
            <a:ext cx="790562" cy="79056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noFill/>
          </a:ln>
          <a:effectLst>
            <a:outerShdw blurRad="177800" sx="111000" sy="111000" algn="ctr" rotWithShape="0">
              <a:srgbClr val="00B05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EE6B244-357E-41D4-9828-126CD813F8BC}"/>
              </a:ext>
            </a:extLst>
          </p:cNvPr>
          <p:cNvSpPr/>
          <p:nvPr/>
        </p:nvSpPr>
        <p:spPr>
          <a:xfrm>
            <a:off x="4792665" y="3514254"/>
            <a:ext cx="790562" cy="79056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noFill/>
          </a:ln>
          <a:effectLst>
            <a:outerShdw blurRad="190500" sx="113000" sy="113000" algn="ctr" rotWithShape="0">
              <a:srgbClr val="FF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22A7470E-40F3-471A-85E4-BD80B98966E5}"/>
              </a:ext>
            </a:extLst>
          </p:cNvPr>
          <p:cNvGrpSpPr/>
          <p:nvPr/>
        </p:nvGrpSpPr>
        <p:grpSpPr>
          <a:xfrm>
            <a:off x="5190212" y="1177686"/>
            <a:ext cx="1811573" cy="1811573"/>
            <a:chOff x="5190212" y="1579999"/>
            <a:chExt cx="1811573" cy="1811573"/>
          </a:xfrm>
        </p:grpSpPr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E94F3C32-9F42-4583-886D-8D83C61E77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212" y="1579999"/>
              <a:ext cx="1811573" cy="1811573"/>
            </a:xfrm>
            <a:prstGeom prst="rect">
              <a:avLst/>
            </a:prstGeom>
          </p:spPr>
        </p:pic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74AD028B-E626-4146-8B5B-A55F09FB59B6}"/>
                </a:ext>
              </a:extLst>
            </p:cNvPr>
            <p:cNvSpPr/>
            <p:nvPr/>
          </p:nvSpPr>
          <p:spPr>
            <a:xfrm>
              <a:off x="5623560" y="2011680"/>
              <a:ext cx="955724" cy="9486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AEBAB58-621F-41E4-AF12-0FD68339CAEA}"/>
              </a:ext>
            </a:extLst>
          </p:cNvPr>
          <p:cNvSpPr/>
          <p:nvPr/>
        </p:nvSpPr>
        <p:spPr>
          <a:xfrm>
            <a:off x="5821676" y="1946310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4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51E74E7D-DBE7-4FE5-BB39-00F5B548D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949" y="1899994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43252077-4CDB-4093-8B2C-4CE6ABC1E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733" y="3709368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CB57BC4A-20FA-435A-8BBF-6392AFE2B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519" y="4303906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15E5EF1E-9371-4020-AB98-B814760C9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311" y="3729915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9202454F-DB51-42A1-84AB-F0FF7F150EC4}"/>
              </a:ext>
            </a:extLst>
          </p:cNvPr>
          <p:cNvCxnSpPr/>
          <p:nvPr/>
        </p:nvCxnSpPr>
        <p:spPr>
          <a:xfrm>
            <a:off x="4906040" y="3118078"/>
            <a:ext cx="236201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064C4A16-5D92-47EB-ABDE-DE14C0F94BEA}"/>
              </a:ext>
            </a:extLst>
          </p:cNvPr>
          <p:cNvCxnSpPr>
            <a:cxnSpLocks/>
          </p:cNvCxnSpPr>
          <p:nvPr/>
        </p:nvCxnSpPr>
        <p:spPr>
          <a:xfrm>
            <a:off x="7268050" y="3064899"/>
            <a:ext cx="0" cy="12064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39539C2C-2D8D-4ABF-8ECA-6BEAA981ACB4}"/>
              </a:ext>
            </a:extLst>
          </p:cNvPr>
          <p:cNvCxnSpPr>
            <a:cxnSpLocks/>
          </p:cNvCxnSpPr>
          <p:nvPr/>
        </p:nvCxnSpPr>
        <p:spPr>
          <a:xfrm>
            <a:off x="4906040" y="3066724"/>
            <a:ext cx="0" cy="11390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타원 60">
            <a:extLst>
              <a:ext uri="{FF2B5EF4-FFF2-40B4-BE49-F238E27FC236}">
                <a16:creationId xmlns:a16="http://schemas.microsoft.com/office/drawing/2014/main" id="{A60AE464-F3AF-4411-8D76-0ACD91B8A6F4}"/>
              </a:ext>
            </a:extLst>
          </p:cNvPr>
          <p:cNvSpPr/>
          <p:nvPr/>
        </p:nvSpPr>
        <p:spPr>
          <a:xfrm>
            <a:off x="5134565" y="3048228"/>
            <a:ext cx="120647" cy="12064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A7D6D212-44A1-49D7-B3F4-DA2B82797F3F}"/>
              </a:ext>
            </a:extLst>
          </p:cNvPr>
          <p:cNvCxnSpPr/>
          <p:nvPr/>
        </p:nvCxnSpPr>
        <p:spPr>
          <a:xfrm>
            <a:off x="4913987" y="3118078"/>
            <a:ext cx="247650" cy="0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65043BB7-E78F-4F9B-9C40-C7157788FDCD}"/>
              </a:ext>
            </a:extLst>
          </p:cNvPr>
          <p:cNvSpPr/>
          <p:nvPr/>
        </p:nvSpPr>
        <p:spPr>
          <a:xfrm>
            <a:off x="5172305" y="5162227"/>
            <a:ext cx="1829480" cy="382081"/>
          </a:xfrm>
          <a:prstGeom prst="roundRect">
            <a:avLst/>
          </a:prstGeom>
          <a:solidFill>
            <a:srgbClr val="FBE9E9"/>
          </a:solidFill>
          <a:ln w="28575">
            <a:solidFill>
              <a:schemeClr val="bg1"/>
            </a:solidFill>
          </a:ln>
          <a:effectLst>
            <a:outerShdw blurRad="203200" sx="111000" sy="111000" algn="ctr" rotWithShape="0">
              <a:srgbClr val="FF0000">
                <a:alpha val="40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2682245E-F050-40CE-BB6A-2F96F1A84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949" y="5187703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64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6313C4D5-812C-480F-AFE6-EC8D8CF9F013}"/>
              </a:ext>
            </a:extLst>
          </p:cNvPr>
          <p:cNvSpPr/>
          <p:nvPr/>
        </p:nvSpPr>
        <p:spPr>
          <a:xfrm>
            <a:off x="4372303" y="612227"/>
            <a:ext cx="3447393" cy="563354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4C938DCA-67D5-440F-97C4-AE508B88A5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414"/>
          <a:stretch/>
        </p:blipFill>
        <p:spPr>
          <a:xfrm>
            <a:off x="4370429" y="612227"/>
            <a:ext cx="3433231" cy="588034"/>
          </a:xfrm>
          <a:prstGeom prst="rect">
            <a:avLst/>
          </a:prstGeom>
        </p:spPr>
      </p:pic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E25EE05-FB38-4399-AA95-B003E0E6DD9B}"/>
              </a:ext>
            </a:extLst>
          </p:cNvPr>
          <p:cNvSpPr/>
          <p:nvPr/>
        </p:nvSpPr>
        <p:spPr>
          <a:xfrm>
            <a:off x="4492990" y="1049268"/>
            <a:ext cx="3206016" cy="524848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C5695CA-7955-4C74-9585-A5C671DAAA84}"/>
              </a:ext>
            </a:extLst>
          </p:cNvPr>
          <p:cNvSpPr/>
          <p:nvPr/>
        </p:nvSpPr>
        <p:spPr>
          <a:xfrm>
            <a:off x="6608769" y="3514254"/>
            <a:ext cx="790562" cy="79056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noFill/>
          </a:ln>
          <a:effectLst>
            <a:outerShdw blurRad="431800" sx="111000" sy="111000" algn="ctr" rotWithShape="0">
              <a:srgbClr val="00B0F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A4C83D4-5928-4A9C-AB82-45348C547C9B}"/>
              </a:ext>
            </a:extLst>
          </p:cNvPr>
          <p:cNvSpPr/>
          <p:nvPr/>
        </p:nvSpPr>
        <p:spPr>
          <a:xfrm>
            <a:off x="5700717" y="4092103"/>
            <a:ext cx="790562" cy="79056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noFill/>
          </a:ln>
          <a:effectLst>
            <a:outerShdw blurRad="177800" sx="111000" sy="111000" algn="ctr" rotWithShape="0">
              <a:srgbClr val="00B05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131BC73-2851-46AD-8C60-11F032E72A61}"/>
              </a:ext>
            </a:extLst>
          </p:cNvPr>
          <p:cNvSpPr/>
          <p:nvPr/>
        </p:nvSpPr>
        <p:spPr>
          <a:xfrm>
            <a:off x="4792665" y="3514254"/>
            <a:ext cx="790562" cy="79056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noFill/>
          </a:ln>
          <a:effectLst>
            <a:outerShdw blurRad="190500" sx="113000" sy="113000" algn="ctr" rotWithShape="0">
              <a:srgbClr val="FF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2F7F91-63DC-4563-AA4B-6C2D07E03475}"/>
              </a:ext>
            </a:extLst>
          </p:cNvPr>
          <p:cNvGrpSpPr/>
          <p:nvPr/>
        </p:nvGrpSpPr>
        <p:grpSpPr>
          <a:xfrm>
            <a:off x="5190212" y="1177686"/>
            <a:ext cx="1811573" cy="1811573"/>
            <a:chOff x="5190212" y="1579999"/>
            <a:chExt cx="1811573" cy="1811573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A0AAB86E-EA8C-43C1-BE03-A6B860008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212" y="1579999"/>
              <a:ext cx="1811573" cy="1811573"/>
            </a:xfrm>
            <a:prstGeom prst="rect">
              <a:avLst/>
            </a:prstGeom>
          </p:spPr>
        </p:pic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87517125-9553-48BD-81BB-E2866FFDE76F}"/>
                </a:ext>
              </a:extLst>
            </p:cNvPr>
            <p:cNvSpPr/>
            <p:nvPr/>
          </p:nvSpPr>
          <p:spPr>
            <a:xfrm>
              <a:off x="5623560" y="2011680"/>
              <a:ext cx="955724" cy="9486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8C7230D-0F1D-41ED-ABB6-79660DDB9B48}"/>
              </a:ext>
            </a:extLst>
          </p:cNvPr>
          <p:cNvSpPr/>
          <p:nvPr/>
        </p:nvSpPr>
        <p:spPr>
          <a:xfrm>
            <a:off x="5821676" y="1946310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7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4BAF4104-7A42-4B71-9BF7-96EF11664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949" y="1899994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035D8D3D-AC0D-4BCE-805D-28753CB4F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733" y="3709368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357B9DBA-439C-4846-93E2-5160F6C43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519" y="4303906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34283A2D-5E26-433D-956C-76110C4B7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311" y="3729915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BC35D16-2B16-407C-812B-3DC38BBA3F06}"/>
              </a:ext>
            </a:extLst>
          </p:cNvPr>
          <p:cNvCxnSpPr/>
          <p:nvPr/>
        </p:nvCxnSpPr>
        <p:spPr>
          <a:xfrm>
            <a:off x="4906040" y="3118078"/>
            <a:ext cx="236201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7807DE9-5EF0-44E1-8691-16AD86EB1C36}"/>
              </a:ext>
            </a:extLst>
          </p:cNvPr>
          <p:cNvCxnSpPr>
            <a:cxnSpLocks/>
          </p:cNvCxnSpPr>
          <p:nvPr/>
        </p:nvCxnSpPr>
        <p:spPr>
          <a:xfrm>
            <a:off x="7268050" y="3064899"/>
            <a:ext cx="0" cy="12064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640EBD1-A9CD-4B2F-8124-1E50F364F86F}"/>
              </a:ext>
            </a:extLst>
          </p:cNvPr>
          <p:cNvCxnSpPr>
            <a:cxnSpLocks/>
          </p:cNvCxnSpPr>
          <p:nvPr/>
        </p:nvCxnSpPr>
        <p:spPr>
          <a:xfrm>
            <a:off x="4906040" y="3066724"/>
            <a:ext cx="0" cy="11390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77901992-4AD0-4203-AC3C-0C1C097D46AC}"/>
              </a:ext>
            </a:extLst>
          </p:cNvPr>
          <p:cNvSpPr/>
          <p:nvPr/>
        </p:nvSpPr>
        <p:spPr>
          <a:xfrm>
            <a:off x="5134565" y="3048228"/>
            <a:ext cx="120647" cy="12064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DE86BE9-9D80-42A0-A93C-4629C4EFF650}"/>
              </a:ext>
            </a:extLst>
          </p:cNvPr>
          <p:cNvCxnSpPr/>
          <p:nvPr/>
        </p:nvCxnSpPr>
        <p:spPr>
          <a:xfrm>
            <a:off x="4913987" y="3118078"/>
            <a:ext cx="247650" cy="0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69E7B05B-70D6-49DA-B867-2359F09F61EF}"/>
              </a:ext>
            </a:extLst>
          </p:cNvPr>
          <p:cNvSpPr/>
          <p:nvPr/>
        </p:nvSpPr>
        <p:spPr>
          <a:xfrm>
            <a:off x="5172305" y="5162227"/>
            <a:ext cx="1829480" cy="382081"/>
          </a:xfrm>
          <a:prstGeom prst="roundRect">
            <a:avLst/>
          </a:prstGeom>
          <a:solidFill>
            <a:srgbClr val="FBE9E9"/>
          </a:solidFill>
          <a:ln w="28575">
            <a:solidFill>
              <a:schemeClr val="bg1"/>
            </a:solidFill>
          </a:ln>
          <a:effectLst>
            <a:outerShdw blurRad="203200" sx="111000" sy="111000" algn="ctr" rotWithShape="0">
              <a:srgbClr val="FF0000">
                <a:alpha val="40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1B1BEFD4-E898-4B80-9E59-078BC5DAC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949" y="5187703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82DD343E-452D-4993-9FDF-5670F85086D5}"/>
              </a:ext>
            </a:extLst>
          </p:cNvPr>
          <p:cNvSpPr/>
          <p:nvPr/>
        </p:nvSpPr>
        <p:spPr>
          <a:xfrm>
            <a:off x="4365453" y="5842709"/>
            <a:ext cx="3447393" cy="38208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A926458-4122-43D8-81E3-CB2781938C71}"/>
              </a:ext>
            </a:extLst>
          </p:cNvPr>
          <p:cNvSpPr/>
          <p:nvPr/>
        </p:nvSpPr>
        <p:spPr>
          <a:xfrm>
            <a:off x="3531871" y="5860008"/>
            <a:ext cx="5086350" cy="3820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D76AA30-61B5-487F-A4E3-875734FA0174}"/>
              </a:ext>
            </a:extLst>
          </p:cNvPr>
          <p:cNvSpPr/>
          <p:nvPr/>
        </p:nvSpPr>
        <p:spPr>
          <a:xfrm>
            <a:off x="7824820" y="1607911"/>
            <a:ext cx="3193310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54B6180-CD0F-4C18-B01D-CB8DF7445388}"/>
              </a:ext>
            </a:extLst>
          </p:cNvPr>
          <p:cNvSpPr/>
          <p:nvPr/>
        </p:nvSpPr>
        <p:spPr>
          <a:xfrm>
            <a:off x="1177662" y="1609367"/>
            <a:ext cx="3193310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2D3CF15-AAD5-43C6-8D8D-92125AB9EF86}"/>
              </a:ext>
            </a:extLst>
          </p:cNvPr>
          <p:cNvSpPr/>
          <p:nvPr/>
        </p:nvSpPr>
        <p:spPr>
          <a:xfrm>
            <a:off x="4225020" y="623028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1CBB5823-D077-44AF-B37D-31BE65D380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681" y="5914582"/>
            <a:ext cx="242239" cy="253903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2333226B-2706-4479-B4DA-34CC047C49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638" y="5904601"/>
            <a:ext cx="283419" cy="283419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6D731AB1-BDD6-4B8C-A5E3-6E76DCDD28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740" y="5922155"/>
            <a:ext cx="253904" cy="253904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5EA33121-3CA4-4D54-9BAA-7FB6C9A2C8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50" y="749391"/>
            <a:ext cx="943712" cy="19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535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6E2069A-3E1F-40B7-963D-DFC2584A737B}"/>
              </a:ext>
            </a:extLst>
          </p:cNvPr>
          <p:cNvSpPr/>
          <p:nvPr/>
        </p:nvSpPr>
        <p:spPr>
          <a:xfrm>
            <a:off x="4372303" y="612227"/>
            <a:ext cx="3447393" cy="563354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CFC60D-685B-4310-BDA1-50520D74E3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2"/>
          <a:stretch/>
        </p:blipFill>
        <p:spPr>
          <a:xfrm>
            <a:off x="4370431" y="612227"/>
            <a:ext cx="3433228" cy="596750"/>
          </a:xfrm>
          <a:prstGeom prst="rect">
            <a:avLst/>
          </a:prstGeom>
        </p:spPr>
      </p:pic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C4BB6EE-178F-48EB-9BEE-6C0D1EFEFA66}"/>
              </a:ext>
            </a:extLst>
          </p:cNvPr>
          <p:cNvSpPr/>
          <p:nvPr/>
        </p:nvSpPr>
        <p:spPr>
          <a:xfrm>
            <a:off x="4492990" y="1049268"/>
            <a:ext cx="3206016" cy="524848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1ACA387-CC9B-4B85-917E-26173CA47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50" y="749391"/>
            <a:ext cx="943712" cy="190648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72512F7F-7176-40CD-ADB3-A73FCBAA8724}"/>
              </a:ext>
            </a:extLst>
          </p:cNvPr>
          <p:cNvSpPr/>
          <p:nvPr/>
        </p:nvSpPr>
        <p:spPr>
          <a:xfrm>
            <a:off x="4365453" y="5842709"/>
            <a:ext cx="3447393" cy="38208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D0820DE-BB18-4E7B-BBF2-7E43C572B005}"/>
              </a:ext>
            </a:extLst>
          </p:cNvPr>
          <p:cNvSpPr/>
          <p:nvPr/>
        </p:nvSpPr>
        <p:spPr>
          <a:xfrm>
            <a:off x="3771900" y="5860008"/>
            <a:ext cx="4495799" cy="3820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7F93A8A-1C84-4C88-A901-35446B82019C}"/>
              </a:ext>
            </a:extLst>
          </p:cNvPr>
          <p:cNvSpPr/>
          <p:nvPr/>
        </p:nvSpPr>
        <p:spPr>
          <a:xfrm>
            <a:off x="7824820" y="1607911"/>
            <a:ext cx="3193310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8539E2D-7508-4C3F-A7CC-4D5C7CFBEF15}"/>
              </a:ext>
            </a:extLst>
          </p:cNvPr>
          <p:cNvSpPr/>
          <p:nvPr/>
        </p:nvSpPr>
        <p:spPr>
          <a:xfrm>
            <a:off x="1166232" y="1609367"/>
            <a:ext cx="3193310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E6D752D-0246-43B6-A82E-C258BE6EE18F}"/>
              </a:ext>
            </a:extLst>
          </p:cNvPr>
          <p:cNvSpPr/>
          <p:nvPr/>
        </p:nvSpPr>
        <p:spPr>
          <a:xfrm>
            <a:off x="4225020" y="623028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4F248AEF-98A1-4371-A6F0-1E06B714D8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638" y="5904601"/>
            <a:ext cx="283419" cy="283419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2F922368-98E3-47EF-A42F-8D3F522E20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740" y="5922155"/>
            <a:ext cx="253904" cy="253904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C2F160A2-D9A0-4CE0-856D-0C5E2270FF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681" y="5914582"/>
            <a:ext cx="242239" cy="253903"/>
          </a:xfrm>
          <a:prstGeom prst="rect">
            <a:avLst/>
          </a:prstGeom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id="{AE190CE5-BC3C-449A-B931-06C29CF516F8}"/>
              </a:ext>
            </a:extLst>
          </p:cNvPr>
          <p:cNvSpPr/>
          <p:nvPr/>
        </p:nvSpPr>
        <p:spPr>
          <a:xfrm>
            <a:off x="6608769" y="3514254"/>
            <a:ext cx="790562" cy="79056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noFill/>
          </a:ln>
          <a:effectLst>
            <a:outerShdw blurRad="431800" sx="111000" sy="111000" algn="ctr" rotWithShape="0">
              <a:srgbClr val="00B0F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A0FC7942-29F3-419F-B414-BBEA2A77FD5F}"/>
              </a:ext>
            </a:extLst>
          </p:cNvPr>
          <p:cNvSpPr/>
          <p:nvPr/>
        </p:nvSpPr>
        <p:spPr>
          <a:xfrm>
            <a:off x="5700717" y="4092103"/>
            <a:ext cx="790562" cy="79056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noFill/>
          </a:ln>
          <a:effectLst>
            <a:outerShdw blurRad="177800" sx="111000" sy="111000" algn="ctr" rotWithShape="0">
              <a:srgbClr val="00B05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BF40B5FD-F33D-4A46-A41E-128218D68CAB}"/>
              </a:ext>
            </a:extLst>
          </p:cNvPr>
          <p:cNvSpPr/>
          <p:nvPr/>
        </p:nvSpPr>
        <p:spPr>
          <a:xfrm>
            <a:off x="4792665" y="3514254"/>
            <a:ext cx="790562" cy="79056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noFill/>
          </a:ln>
          <a:effectLst>
            <a:outerShdw blurRad="190500" sx="113000" sy="113000" algn="ctr" rotWithShape="0">
              <a:srgbClr val="FF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0CD538B6-E670-4D60-BCFF-CA60F8E8B647}"/>
              </a:ext>
            </a:extLst>
          </p:cNvPr>
          <p:cNvGrpSpPr/>
          <p:nvPr/>
        </p:nvGrpSpPr>
        <p:grpSpPr>
          <a:xfrm>
            <a:off x="5190212" y="1177686"/>
            <a:ext cx="1811573" cy="1811573"/>
            <a:chOff x="5190212" y="1579999"/>
            <a:chExt cx="1811573" cy="1811573"/>
          </a:xfrm>
        </p:grpSpPr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B88B45E2-46F5-4C07-A10C-50D6138D7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212" y="1579999"/>
              <a:ext cx="1811573" cy="1811573"/>
            </a:xfrm>
            <a:prstGeom prst="rect">
              <a:avLst/>
            </a:prstGeom>
          </p:spPr>
        </p:pic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D8F3A3A0-8560-4604-8FDA-92C2813986EB}"/>
                </a:ext>
              </a:extLst>
            </p:cNvPr>
            <p:cNvSpPr/>
            <p:nvPr/>
          </p:nvSpPr>
          <p:spPr>
            <a:xfrm>
              <a:off x="5623560" y="2011680"/>
              <a:ext cx="955724" cy="9486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D5071ED-44F1-4797-AC9F-E8F6E1C8166F}"/>
              </a:ext>
            </a:extLst>
          </p:cNvPr>
          <p:cNvSpPr/>
          <p:nvPr/>
        </p:nvSpPr>
        <p:spPr>
          <a:xfrm>
            <a:off x="5821676" y="1946310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1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87F505F5-928A-42C5-A465-17E83D16A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949" y="1899994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8467A1CB-C69D-445C-9A2B-4D1839071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733" y="3709368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57F1029D-AF27-4E67-B617-970C148D9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519" y="4303906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EB5CAE7E-8460-480C-A857-BD40F8FB4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311" y="3729915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0132AEF8-B7BF-44E4-9963-8365A39F1105}"/>
              </a:ext>
            </a:extLst>
          </p:cNvPr>
          <p:cNvCxnSpPr/>
          <p:nvPr/>
        </p:nvCxnSpPr>
        <p:spPr>
          <a:xfrm>
            <a:off x="4906040" y="3118078"/>
            <a:ext cx="236201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F876C361-A621-4C3C-806E-E16285964FAD}"/>
              </a:ext>
            </a:extLst>
          </p:cNvPr>
          <p:cNvCxnSpPr>
            <a:cxnSpLocks/>
          </p:cNvCxnSpPr>
          <p:nvPr/>
        </p:nvCxnSpPr>
        <p:spPr>
          <a:xfrm>
            <a:off x="7268050" y="3064899"/>
            <a:ext cx="0" cy="12064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6F22BED7-F250-426D-9BAE-3CF65AF4598C}"/>
              </a:ext>
            </a:extLst>
          </p:cNvPr>
          <p:cNvCxnSpPr>
            <a:cxnSpLocks/>
          </p:cNvCxnSpPr>
          <p:nvPr/>
        </p:nvCxnSpPr>
        <p:spPr>
          <a:xfrm>
            <a:off x="4906040" y="3066724"/>
            <a:ext cx="0" cy="11390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75C8D1A5-F431-452B-9422-234551810FF9}"/>
              </a:ext>
            </a:extLst>
          </p:cNvPr>
          <p:cNvSpPr/>
          <p:nvPr/>
        </p:nvSpPr>
        <p:spPr>
          <a:xfrm>
            <a:off x="5134565" y="3048228"/>
            <a:ext cx="120647" cy="12064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85A33600-8644-4248-A5FD-C129E2254E46}"/>
              </a:ext>
            </a:extLst>
          </p:cNvPr>
          <p:cNvCxnSpPr/>
          <p:nvPr/>
        </p:nvCxnSpPr>
        <p:spPr>
          <a:xfrm>
            <a:off x="4913987" y="3118078"/>
            <a:ext cx="247650" cy="0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2C9FB6C4-3762-491F-85CF-E4993CAE1D14}"/>
              </a:ext>
            </a:extLst>
          </p:cNvPr>
          <p:cNvSpPr/>
          <p:nvPr/>
        </p:nvSpPr>
        <p:spPr>
          <a:xfrm>
            <a:off x="5172305" y="5162227"/>
            <a:ext cx="1829480" cy="382081"/>
          </a:xfrm>
          <a:prstGeom prst="roundRect">
            <a:avLst/>
          </a:prstGeom>
          <a:solidFill>
            <a:srgbClr val="FBE9E9"/>
          </a:solidFill>
          <a:ln w="28575">
            <a:solidFill>
              <a:schemeClr val="bg1"/>
            </a:solidFill>
          </a:ln>
          <a:effectLst>
            <a:outerShdw blurRad="203200" sx="111000" sy="111000" algn="ctr" rotWithShape="0">
              <a:srgbClr val="FF0000">
                <a:alpha val="40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6B341578-F635-4E5D-A405-F8E8165E9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949" y="5187703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59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0653903-2311-4390-B9E4-BA219D0B731F}"/>
              </a:ext>
            </a:extLst>
          </p:cNvPr>
          <p:cNvSpPr/>
          <p:nvPr/>
        </p:nvSpPr>
        <p:spPr>
          <a:xfrm>
            <a:off x="3281362" y="1952625"/>
            <a:ext cx="5629275" cy="26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>
                <a:solidFill>
                  <a:schemeClr val="tx1"/>
                </a:solidFill>
              </a:rPr>
              <a:t>Sentiment</a:t>
            </a:r>
            <a:r>
              <a:rPr lang="ko-KR" altLang="en-US" sz="6000" b="1" dirty="0">
                <a:solidFill>
                  <a:schemeClr val="tx1"/>
                </a:solidFill>
              </a:rPr>
              <a:t> </a:t>
            </a:r>
            <a:r>
              <a:rPr lang="en-US" altLang="ko-KR" sz="6000" b="1" dirty="0">
                <a:solidFill>
                  <a:schemeClr val="tx1"/>
                </a:solidFill>
              </a:rPr>
              <a:t>Setting</a:t>
            </a:r>
            <a:endParaRPr lang="ko-KR" altLang="en-US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609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6313C4D5-812C-480F-AFE6-EC8D8CF9F013}"/>
              </a:ext>
            </a:extLst>
          </p:cNvPr>
          <p:cNvSpPr/>
          <p:nvPr/>
        </p:nvSpPr>
        <p:spPr>
          <a:xfrm>
            <a:off x="4372303" y="612227"/>
            <a:ext cx="3447393" cy="563354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09E3C3-ECD0-4BB2-B79A-69DACDC89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50" y="749945"/>
            <a:ext cx="978706" cy="197718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7312CF0-1A55-4BAA-BA1F-273D2E020DE1}"/>
              </a:ext>
            </a:extLst>
          </p:cNvPr>
          <p:cNvSpPr/>
          <p:nvPr/>
        </p:nvSpPr>
        <p:spPr>
          <a:xfrm>
            <a:off x="4379150" y="1049268"/>
            <a:ext cx="3433696" cy="524848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8C7230D-0F1D-41ED-ABB6-79660DDB9B48}"/>
              </a:ext>
            </a:extLst>
          </p:cNvPr>
          <p:cNvSpPr/>
          <p:nvPr/>
        </p:nvSpPr>
        <p:spPr>
          <a:xfrm>
            <a:off x="5387670" y="1685328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2DD343E-452D-4993-9FDF-5670F85086D5}"/>
              </a:ext>
            </a:extLst>
          </p:cNvPr>
          <p:cNvSpPr/>
          <p:nvPr/>
        </p:nvSpPr>
        <p:spPr>
          <a:xfrm>
            <a:off x="4365453" y="5842709"/>
            <a:ext cx="3447393" cy="38208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A926458-4122-43D8-81E3-CB2781938C71}"/>
              </a:ext>
            </a:extLst>
          </p:cNvPr>
          <p:cNvSpPr/>
          <p:nvPr/>
        </p:nvSpPr>
        <p:spPr>
          <a:xfrm>
            <a:off x="3531871" y="5860008"/>
            <a:ext cx="5086350" cy="3820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D76AA30-61B5-487F-A4E3-875734FA0174}"/>
              </a:ext>
            </a:extLst>
          </p:cNvPr>
          <p:cNvSpPr/>
          <p:nvPr/>
        </p:nvSpPr>
        <p:spPr>
          <a:xfrm>
            <a:off x="7824820" y="1607911"/>
            <a:ext cx="991493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2D3CF15-AAD5-43C6-8D8D-92125AB9EF86}"/>
              </a:ext>
            </a:extLst>
          </p:cNvPr>
          <p:cNvSpPr/>
          <p:nvPr/>
        </p:nvSpPr>
        <p:spPr>
          <a:xfrm>
            <a:off x="4225020" y="623028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1CBB5823-D077-44AF-B37D-31BE65D38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309" y="5913128"/>
            <a:ext cx="242239" cy="253903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2333226B-2706-4479-B4DA-34CC047C49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638" y="5904601"/>
            <a:ext cx="283419" cy="283419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6D731AB1-BDD6-4B8C-A5E3-6E76DCDD28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740" y="5922155"/>
            <a:ext cx="253904" cy="253904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FAEBAB58-621F-41E4-AF12-0FD68339CAEA}"/>
              </a:ext>
            </a:extLst>
          </p:cNvPr>
          <p:cNvSpPr/>
          <p:nvPr/>
        </p:nvSpPr>
        <p:spPr>
          <a:xfrm>
            <a:off x="5387670" y="1906046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3486B07-AE8A-478E-92C1-E6A877A32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408840"/>
              </p:ext>
            </p:extLst>
          </p:nvPr>
        </p:nvGraphicFramePr>
        <p:xfrm>
          <a:off x="4386407" y="1065862"/>
          <a:ext cx="3386434" cy="15980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6434">
                  <a:extLst>
                    <a:ext uri="{9D8B030D-6E8A-4147-A177-3AD203B41FA5}">
                      <a16:colId xmlns:a16="http://schemas.microsoft.com/office/drawing/2014/main" val="243959706"/>
                    </a:ext>
                  </a:extLst>
                </a:gridCol>
              </a:tblGrid>
              <a:tr h="159808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432721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A8CC182E-6855-4567-8B1F-7E4565FE9B7F}"/>
              </a:ext>
            </a:extLst>
          </p:cNvPr>
          <p:cNvGraphicFramePr>
            <a:graphicFrameLocks noGrp="1"/>
          </p:cNvGraphicFramePr>
          <p:nvPr/>
        </p:nvGraphicFramePr>
        <p:xfrm>
          <a:off x="4317750" y="2643658"/>
          <a:ext cx="3501946" cy="15980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1946">
                  <a:extLst>
                    <a:ext uri="{9D8B030D-6E8A-4147-A177-3AD203B41FA5}">
                      <a16:colId xmlns:a16="http://schemas.microsoft.com/office/drawing/2014/main" val="243959706"/>
                    </a:ext>
                  </a:extLst>
                </a:gridCol>
              </a:tblGrid>
              <a:tr h="159808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432721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DCD84868-7F5B-47BF-AD43-399CFAD0A85C}"/>
              </a:ext>
            </a:extLst>
          </p:cNvPr>
          <p:cNvGraphicFramePr>
            <a:graphicFrameLocks noGrp="1"/>
          </p:cNvGraphicFramePr>
          <p:nvPr/>
        </p:nvGraphicFramePr>
        <p:xfrm>
          <a:off x="4426412" y="4252841"/>
          <a:ext cx="3386434" cy="15980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6434">
                  <a:extLst>
                    <a:ext uri="{9D8B030D-6E8A-4147-A177-3AD203B41FA5}">
                      <a16:colId xmlns:a16="http://schemas.microsoft.com/office/drawing/2014/main" val="243959706"/>
                    </a:ext>
                  </a:extLst>
                </a:gridCol>
              </a:tblGrid>
              <a:tr h="159808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9432721"/>
                  </a:ext>
                </a:extLst>
              </a:tr>
            </a:tbl>
          </a:graphicData>
        </a:graphic>
      </p:graphicFrame>
      <p:sp>
        <p:nvSpPr>
          <p:cNvPr id="4" name="타원 3">
            <a:extLst>
              <a:ext uri="{FF2B5EF4-FFF2-40B4-BE49-F238E27FC236}">
                <a16:creationId xmlns:a16="http://schemas.microsoft.com/office/drawing/2014/main" id="{DDAF52FE-F098-4827-8834-578AE04A9479}"/>
              </a:ext>
            </a:extLst>
          </p:cNvPr>
          <p:cNvSpPr/>
          <p:nvPr/>
        </p:nvSpPr>
        <p:spPr>
          <a:xfrm>
            <a:off x="4577242" y="1729054"/>
            <a:ext cx="225910" cy="227746"/>
          </a:xfrm>
          <a:prstGeom prst="ellipse">
            <a:avLst/>
          </a:prstGeom>
          <a:noFill/>
          <a:ln w="444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EB75CBB-05D5-4335-B001-ED83227F00A5}"/>
              </a:ext>
            </a:extLst>
          </p:cNvPr>
          <p:cNvSpPr/>
          <p:nvPr/>
        </p:nvSpPr>
        <p:spPr>
          <a:xfrm>
            <a:off x="4906180" y="1730270"/>
            <a:ext cx="225910" cy="227746"/>
          </a:xfrm>
          <a:prstGeom prst="ellipse">
            <a:avLst/>
          </a:prstGeom>
          <a:noFill/>
          <a:ln w="444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322A041B-EE90-417B-9E6A-B2B3B2820DC6}"/>
              </a:ext>
            </a:extLst>
          </p:cNvPr>
          <p:cNvSpPr/>
          <p:nvPr/>
        </p:nvSpPr>
        <p:spPr>
          <a:xfrm>
            <a:off x="4577242" y="2048923"/>
            <a:ext cx="225910" cy="227746"/>
          </a:xfrm>
          <a:prstGeom prst="ellipse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ê´ë ¨ ì´ë¯¸ì§">
            <a:extLst>
              <a:ext uri="{FF2B5EF4-FFF2-40B4-BE49-F238E27FC236}">
                <a16:creationId xmlns:a16="http://schemas.microsoft.com/office/drawing/2014/main" id="{EC672ABD-E4B8-4BA8-8E12-579A512627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b="72096"/>
          <a:stretch/>
        </p:blipFill>
        <p:spPr bwMode="auto">
          <a:xfrm>
            <a:off x="5312017" y="1854062"/>
            <a:ext cx="2277143" cy="21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그룹 65">
            <a:extLst>
              <a:ext uri="{FF2B5EF4-FFF2-40B4-BE49-F238E27FC236}">
                <a16:creationId xmlns:a16="http://schemas.microsoft.com/office/drawing/2014/main" id="{15DFD20C-173B-446C-B35F-C3C3B22629D1}"/>
              </a:ext>
            </a:extLst>
          </p:cNvPr>
          <p:cNvGrpSpPr/>
          <p:nvPr/>
        </p:nvGrpSpPr>
        <p:grpSpPr>
          <a:xfrm>
            <a:off x="4851413" y="1982094"/>
            <a:ext cx="335444" cy="335444"/>
            <a:chOff x="5190212" y="1579999"/>
            <a:chExt cx="1811573" cy="1811573"/>
          </a:xfrm>
        </p:grpSpPr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D0A68BAA-7013-4F7B-BC81-FF58695BF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212" y="1579999"/>
              <a:ext cx="1811573" cy="1811573"/>
            </a:xfrm>
            <a:prstGeom prst="rect">
              <a:avLst/>
            </a:prstGeom>
          </p:spPr>
        </p:pic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5A34485D-8F1D-424F-8626-A9C9A06C83A7}"/>
                </a:ext>
              </a:extLst>
            </p:cNvPr>
            <p:cNvSpPr/>
            <p:nvPr/>
          </p:nvSpPr>
          <p:spPr>
            <a:xfrm>
              <a:off x="5623560" y="2011680"/>
              <a:ext cx="955724" cy="9486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E1BDCF-E5A1-412A-A43A-824B41BA4F1F}"/>
              </a:ext>
            </a:extLst>
          </p:cNvPr>
          <p:cNvSpPr/>
          <p:nvPr/>
        </p:nvSpPr>
        <p:spPr>
          <a:xfrm>
            <a:off x="4363044" y="1139333"/>
            <a:ext cx="1381934" cy="45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positive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AFDD88A-02B2-4336-9E12-FB0B5C783AB0}"/>
              </a:ext>
            </a:extLst>
          </p:cNvPr>
          <p:cNvSpPr/>
          <p:nvPr/>
        </p:nvSpPr>
        <p:spPr>
          <a:xfrm>
            <a:off x="5387670" y="3286461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DF743A5B-AB50-4ED4-AC19-69560B99F9F0}"/>
              </a:ext>
            </a:extLst>
          </p:cNvPr>
          <p:cNvSpPr/>
          <p:nvPr/>
        </p:nvSpPr>
        <p:spPr>
          <a:xfrm>
            <a:off x="5387670" y="3507179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8C5FF39-0CC0-4088-9B59-87513CAC0185}"/>
              </a:ext>
            </a:extLst>
          </p:cNvPr>
          <p:cNvSpPr/>
          <p:nvPr/>
        </p:nvSpPr>
        <p:spPr>
          <a:xfrm>
            <a:off x="4577242" y="3330187"/>
            <a:ext cx="225910" cy="227746"/>
          </a:xfrm>
          <a:prstGeom prst="ellipse">
            <a:avLst/>
          </a:prstGeom>
          <a:noFill/>
          <a:ln w="444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AF65A913-B0FC-4EB7-8C86-C3CBDA044757}"/>
              </a:ext>
            </a:extLst>
          </p:cNvPr>
          <p:cNvSpPr/>
          <p:nvPr/>
        </p:nvSpPr>
        <p:spPr>
          <a:xfrm>
            <a:off x="4906180" y="3331403"/>
            <a:ext cx="225910" cy="227746"/>
          </a:xfrm>
          <a:prstGeom prst="ellipse">
            <a:avLst/>
          </a:prstGeom>
          <a:noFill/>
          <a:ln w="444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3526EB6E-B667-4430-ACFF-41A7C3FDD82E}"/>
              </a:ext>
            </a:extLst>
          </p:cNvPr>
          <p:cNvSpPr/>
          <p:nvPr/>
        </p:nvSpPr>
        <p:spPr>
          <a:xfrm>
            <a:off x="4577242" y="3650056"/>
            <a:ext cx="225910" cy="227746"/>
          </a:xfrm>
          <a:prstGeom prst="ellipse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9E44783E-DD96-4FF3-97BC-A213BF2EB3D7}"/>
              </a:ext>
            </a:extLst>
          </p:cNvPr>
          <p:cNvGrpSpPr/>
          <p:nvPr/>
        </p:nvGrpSpPr>
        <p:grpSpPr>
          <a:xfrm>
            <a:off x="4851413" y="3583227"/>
            <a:ext cx="335444" cy="335444"/>
            <a:chOff x="5190212" y="1579999"/>
            <a:chExt cx="1811573" cy="1811573"/>
          </a:xfrm>
        </p:grpSpPr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F856DB02-A989-4A0D-AE9C-4814E517B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212" y="1579999"/>
              <a:ext cx="1811573" cy="1811573"/>
            </a:xfrm>
            <a:prstGeom prst="rect">
              <a:avLst/>
            </a:prstGeom>
          </p:spPr>
        </p:pic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5A1D190-8871-40B7-8926-62D3D6000FDE}"/>
                </a:ext>
              </a:extLst>
            </p:cNvPr>
            <p:cNvSpPr/>
            <p:nvPr/>
          </p:nvSpPr>
          <p:spPr>
            <a:xfrm>
              <a:off x="5623560" y="2011680"/>
              <a:ext cx="955724" cy="9486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87D9BA9B-C565-48C4-A857-80B5545ADA99}"/>
              </a:ext>
            </a:extLst>
          </p:cNvPr>
          <p:cNvSpPr/>
          <p:nvPr/>
        </p:nvSpPr>
        <p:spPr>
          <a:xfrm>
            <a:off x="4363044" y="2740466"/>
            <a:ext cx="1381934" cy="45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neutral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D5B8B517-7176-4945-8CD2-DDA3AF2E5554}"/>
              </a:ext>
            </a:extLst>
          </p:cNvPr>
          <p:cNvSpPr/>
          <p:nvPr/>
        </p:nvSpPr>
        <p:spPr>
          <a:xfrm>
            <a:off x="5387670" y="4872931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7FF707A-D10F-44D5-BFD4-6A35DA4AB97D}"/>
              </a:ext>
            </a:extLst>
          </p:cNvPr>
          <p:cNvSpPr/>
          <p:nvPr/>
        </p:nvSpPr>
        <p:spPr>
          <a:xfrm>
            <a:off x="5387670" y="5093649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13963C3C-7DD6-485F-96FF-D6C2C4270C76}"/>
              </a:ext>
            </a:extLst>
          </p:cNvPr>
          <p:cNvSpPr/>
          <p:nvPr/>
        </p:nvSpPr>
        <p:spPr>
          <a:xfrm>
            <a:off x="4363044" y="4326936"/>
            <a:ext cx="1381934" cy="45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negative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F0E31D2-08C5-43B8-B97D-EFEFEE87DFC6}"/>
              </a:ext>
            </a:extLst>
          </p:cNvPr>
          <p:cNvSpPr/>
          <p:nvPr/>
        </p:nvSpPr>
        <p:spPr>
          <a:xfrm>
            <a:off x="4352040" y="4253813"/>
            <a:ext cx="3482396" cy="1585213"/>
          </a:xfrm>
          <a:prstGeom prst="rect">
            <a:avLst/>
          </a:prstGeom>
          <a:solidFill>
            <a:schemeClr val="bg1">
              <a:lumMod val="8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C636F5-FBD8-4263-81D6-F2BF4FCBB18A}"/>
              </a:ext>
            </a:extLst>
          </p:cNvPr>
          <p:cNvSpPr txBox="1"/>
          <p:nvPr/>
        </p:nvSpPr>
        <p:spPr>
          <a:xfrm>
            <a:off x="5589405" y="4475979"/>
            <a:ext cx="7938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ko-KR" altLang="en-US" sz="6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54B6180-CD0F-4C18-B01D-CB8DF7445388}"/>
              </a:ext>
            </a:extLst>
          </p:cNvPr>
          <p:cNvSpPr/>
          <p:nvPr/>
        </p:nvSpPr>
        <p:spPr>
          <a:xfrm>
            <a:off x="3518219" y="1034726"/>
            <a:ext cx="859931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3" name="Picture 2" descr="ê´ë ¨ ì´ë¯¸ì§">
            <a:extLst>
              <a:ext uri="{FF2B5EF4-FFF2-40B4-BE49-F238E27FC236}">
                <a16:creationId xmlns:a16="http://schemas.microsoft.com/office/drawing/2014/main" id="{4D00D228-C782-488F-882A-24F986A19D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95" b="50730"/>
          <a:stretch/>
        </p:blipFill>
        <p:spPr bwMode="auto">
          <a:xfrm>
            <a:off x="5312016" y="3486197"/>
            <a:ext cx="2277143" cy="23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50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6313C4D5-812C-480F-AFE6-EC8D8CF9F013}"/>
              </a:ext>
            </a:extLst>
          </p:cNvPr>
          <p:cNvSpPr/>
          <p:nvPr/>
        </p:nvSpPr>
        <p:spPr>
          <a:xfrm>
            <a:off x="4372303" y="612227"/>
            <a:ext cx="3447393" cy="563354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F84E3595-11D4-4DFA-8942-77AC02AD97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414"/>
          <a:stretch/>
        </p:blipFill>
        <p:spPr>
          <a:xfrm>
            <a:off x="4370429" y="612227"/>
            <a:ext cx="3433231" cy="588034"/>
          </a:xfrm>
          <a:prstGeom prst="rect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5E4B4FE-0CCE-4DEB-9CE0-6A841CE60DA3}"/>
              </a:ext>
            </a:extLst>
          </p:cNvPr>
          <p:cNvSpPr/>
          <p:nvPr/>
        </p:nvSpPr>
        <p:spPr>
          <a:xfrm>
            <a:off x="4379150" y="1049268"/>
            <a:ext cx="3433696" cy="524848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4" name="Picture 2" descr="ê´ë ¨ ì´ë¯¸ì§">
            <a:extLst>
              <a:ext uri="{FF2B5EF4-FFF2-40B4-BE49-F238E27FC236}">
                <a16:creationId xmlns:a16="http://schemas.microsoft.com/office/drawing/2014/main" id="{F3DCE63B-8E52-46A1-99D1-DA6C5FEEE1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95" b="50730"/>
          <a:stretch/>
        </p:blipFill>
        <p:spPr bwMode="auto">
          <a:xfrm>
            <a:off x="4372300" y="2690299"/>
            <a:ext cx="3465571" cy="1525772"/>
          </a:xfrm>
          <a:prstGeom prst="rect">
            <a:avLst/>
          </a:prstGeom>
          <a:noFill/>
        </p:spPr>
      </p:pic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A8CC182E-6855-4567-8B1F-7E4565FE9B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700047"/>
              </p:ext>
            </p:extLst>
          </p:nvPr>
        </p:nvGraphicFramePr>
        <p:xfrm>
          <a:off x="4391538" y="2660385"/>
          <a:ext cx="3426410" cy="15832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6410">
                  <a:extLst>
                    <a:ext uri="{9D8B030D-6E8A-4147-A177-3AD203B41FA5}">
                      <a16:colId xmlns:a16="http://schemas.microsoft.com/office/drawing/2014/main" val="243959706"/>
                    </a:ext>
                  </a:extLst>
                </a:gridCol>
              </a:tblGrid>
              <a:tr h="158325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5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432721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F8C7230D-0F1D-41ED-ABB6-79660DDB9B48}"/>
              </a:ext>
            </a:extLst>
          </p:cNvPr>
          <p:cNvSpPr/>
          <p:nvPr/>
        </p:nvSpPr>
        <p:spPr>
          <a:xfrm>
            <a:off x="5387670" y="1685328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2DD343E-452D-4993-9FDF-5670F85086D5}"/>
              </a:ext>
            </a:extLst>
          </p:cNvPr>
          <p:cNvSpPr/>
          <p:nvPr/>
        </p:nvSpPr>
        <p:spPr>
          <a:xfrm>
            <a:off x="4365453" y="5842709"/>
            <a:ext cx="3447393" cy="38208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A926458-4122-43D8-81E3-CB2781938C71}"/>
              </a:ext>
            </a:extLst>
          </p:cNvPr>
          <p:cNvSpPr/>
          <p:nvPr/>
        </p:nvSpPr>
        <p:spPr>
          <a:xfrm>
            <a:off x="3531871" y="5860008"/>
            <a:ext cx="5086350" cy="3820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2D3CF15-AAD5-43C6-8D8D-92125AB9EF86}"/>
              </a:ext>
            </a:extLst>
          </p:cNvPr>
          <p:cNvSpPr/>
          <p:nvPr/>
        </p:nvSpPr>
        <p:spPr>
          <a:xfrm>
            <a:off x="4225020" y="623028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1CBB5823-D077-44AF-B37D-31BE65D380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309" y="5913128"/>
            <a:ext cx="242239" cy="253903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2333226B-2706-4479-B4DA-34CC047C49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638" y="5904601"/>
            <a:ext cx="283419" cy="283419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6D731AB1-BDD6-4B8C-A5E3-6E76DCDD28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740" y="5922155"/>
            <a:ext cx="253904" cy="253904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FAEBAB58-621F-41E4-AF12-0FD68339CAEA}"/>
              </a:ext>
            </a:extLst>
          </p:cNvPr>
          <p:cNvSpPr/>
          <p:nvPr/>
        </p:nvSpPr>
        <p:spPr>
          <a:xfrm>
            <a:off x="5387670" y="1906046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3486B07-AE8A-478E-92C1-E6A877A32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690752"/>
              </p:ext>
            </p:extLst>
          </p:nvPr>
        </p:nvGraphicFramePr>
        <p:xfrm>
          <a:off x="4395932" y="1895475"/>
          <a:ext cx="3386434" cy="7684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6434">
                  <a:extLst>
                    <a:ext uri="{9D8B030D-6E8A-4147-A177-3AD203B41FA5}">
                      <a16:colId xmlns:a16="http://schemas.microsoft.com/office/drawing/2014/main" val="243959706"/>
                    </a:ext>
                  </a:extLst>
                </a:gridCol>
              </a:tblGrid>
              <a:tr h="76847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432721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DCD84868-7F5B-47BF-AD43-399CFAD0A85C}"/>
              </a:ext>
            </a:extLst>
          </p:cNvPr>
          <p:cNvGraphicFramePr>
            <a:graphicFrameLocks noGrp="1"/>
          </p:cNvGraphicFramePr>
          <p:nvPr/>
        </p:nvGraphicFramePr>
        <p:xfrm>
          <a:off x="4426412" y="4252841"/>
          <a:ext cx="3386434" cy="15980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6434">
                  <a:extLst>
                    <a:ext uri="{9D8B030D-6E8A-4147-A177-3AD203B41FA5}">
                      <a16:colId xmlns:a16="http://schemas.microsoft.com/office/drawing/2014/main" val="243959706"/>
                    </a:ext>
                  </a:extLst>
                </a:gridCol>
              </a:tblGrid>
              <a:tr h="159808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9432721"/>
                  </a:ext>
                </a:extLst>
              </a:tr>
            </a:tbl>
          </a:graphicData>
        </a:graphic>
      </p:graphicFrame>
      <p:sp>
        <p:nvSpPr>
          <p:cNvPr id="4" name="타원 3">
            <a:extLst>
              <a:ext uri="{FF2B5EF4-FFF2-40B4-BE49-F238E27FC236}">
                <a16:creationId xmlns:a16="http://schemas.microsoft.com/office/drawing/2014/main" id="{DDAF52FE-F098-4827-8834-578AE04A9479}"/>
              </a:ext>
            </a:extLst>
          </p:cNvPr>
          <p:cNvSpPr/>
          <p:nvPr/>
        </p:nvSpPr>
        <p:spPr>
          <a:xfrm>
            <a:off x="4577242" y="1729054"/>
            <a:ext cx="225910" cy="227746"/>
          </a:xfrm>
          <a:prstGeom prst="ellipse">
            <a:avLst/>
          </a:prstGeom>
          <a:noFill/>
          <a:ln w="444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EB75CBB-05D5-4335-B001-ED83227F00A5}"/>
              </a:ext>
            </a:extLst>
          </p:cNvPr>
          <p:cNvSpPr/>
          <p:nvPr/>
        </p:nvSpPr>
        <p:spPr>
          <a:xfrm>
            <a:off x="4906180" y="1730270"/>
            <a:ext cx="225910" cy="227746"/>
          </a:xfrm>
          <a:prstGeom prst="ellipse">
            <a:avLst/>
          </a:prstGeom>
          <a:noFill/>
          <a:ln w="444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322A041B-EE90-417B-9E6A-B2B3B2820DC6}"/>
              </a:ext>
            </a:extLst>
          </p:cNvPr>
          <p:cNvSpPr/>
          <p:nvPr/>
        </p:nvSpPr>
        <p:spPr>
          <a:xfrm>
            <a:off x="4577242" y="2048923"/>
            <a:ext cx="225910" cy="227746"/>
          </a:xfrm>
          <a:prstGeom prst="ellipse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15DFD20C-173B-446C-B35F-C3C3B22629D1}"/>
              </a:ext>
            </a:extLst>
          </p:cNvPr>
          <p:cNvGrpSpPr/>
          <p:nvPr/>
        </p:nvGrpSpPr>
        <p:grpSpPr>
          <a:xfrm>
            <a:off x="4851413" y="1982094"/>
            <a:ext cx="335444" cy="335444"/>
            <a:chOff x="5190212" y="1579999"/>
            <a:chExt cx="1811573" cy="1811573"/>
          </a:xfrm>
        </p:grpSpPr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D0A68BAA-7013-4F7B-BC81-FF58695BF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212" y="1579999"/>
              <a:ext cx="1811573" cy="1811573"/>
            </a:xfrm>
            <a:prstGeom prst="rect">
              <a:avLst/>
            </a:prstGeom>
          </p:spPr>
        </p:pic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5A34485D-8F1D-424F-8626-A9C9A06C83A7}"/>
                </a:ext>
              </a:extLst>
            </p:cNvPr>
            <p:cNvSpPr/>
            <p:nvPr/>
          </p:nvSpPr>
          <p:spPr>
            <a:xfrm>
              <a:off x="5623560" y="2011680"/>
              <a:ext cx="955724" cy="9486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AFDD88A-02B2-4336-9E12-FB0B5C783AB0}"/>
              </a:ext>
            </a:extLst>
          </p:cNvPr>
          <p:cNvSpPr/>
          <p:nvPr/>
        </p:nvSpPr>
        <p:spPr>
          <a:xfrm>
            <a:off x="5387670" y="3217881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DF743A5B-AB50-4ED4-AC19-69560B99F9F0}"/>
              </a:ext>
            </a:extLst>
          </p:cNvPr>
          <p:cNvSpPr/>
          <p:nvPr/>
        </p:nvSpPr>
        <p:spPr>
          <a:xfrm>
            <a:off x="5387670" y="3438599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8C5FF39-0CC0-4088-9B59-87513CAC0185}"/>
              </a:ext>
            </a:extLst>
          </p:cNvPr>
          <p:cNvSpPr/>
          <p:nvPr/>
        </p:nvSpPr>
        <p:spPr>
          <a:xfrm>
            <a:off x="4577242" y="3261607"/>
            <a:ext cx="225910" cy="227746"/>
          </a:xfrm>
          <a:prstGeom prst="ellipse">
            <a:avLst/>
          </a:prstGeom>
          <a:noFill/>
          <a:ln w="444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AF65A913-B0FC-4EB7-8C86-C3CBDA044757}"/>
              </a:ext>
            </a:extLst>
          </p:cNvPr>
          <p:cNvSpPr/>
          <p:nvPr/>
        </p:nvSpPr>
        <p:spPr>
          <a:xfrm>
            <a:off x="4906180" y="3262823"/>
            <a:ext cx="225910" cy="227746"/>
          </a:xfrm>
          <a:prstGeom prst="ellipse">
            <a:avLst/>
          </a:prstGeom>
          <a:noFill/>
          <a:ln w="444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3526EB6E-B667-4430-ACFF-41A7C3FDD82E}"/>
              </a:ext>
            </a:extLst>
          </p:cNvPr>
          <p:cNvSpPr/>
          <p:nvPr/>
        </p:nvSpPr>
        <p:spPr>
          <a:xfrm>
            <a:off x="4577242" y="3581476"/>
            <a:ext cx="225910" cy="227746"/>
          </a:xfrm>
          <a:prstGeom prst="ellipse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9E44783E-DD96-4FF3-97BC-A213BF2EB3D7}"/>
              </a:ext>
            </a:extLst>
          </p:cNvPr>
          <p:cNvGrpSpPr/>
          <p:nvPr/>
        </p:nvGrpSpPr>
        <p:grpSpPr>
          <a:xfrm>
            <a:off x="4851413" y="3514647"/>
            <a:ext cx="335444" cy="335444"/>
            <a:chOff x="5190212" y="1579999"/>
            <a:chExt cx="1811573" cy="1811573"/>
          </a:xfrm>
        </p:grpSpPr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F856DB02-A989-4A0D-AE9C-4814E517B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212" y="1579999"/>
              <a:ext cx="1811573" cy="1811573"/>
            </a:xfrm>
            <a:prstGeom prst="rect">
              <a:avLst/>
            </a:prstGeom>
          </p:spPr>
        </p:pic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5A1D190-8871-40B7-8926-62D3D6000FDE}"/>
                </a:ext>
              </a:extLst>
            </p:cNvPr>
            <p:cNvSpPr/>
            <p:nvPr/>
          </p:nvSpPr>
          <p:spPr>
            <a:xfrm>
              <a:off x="5623560" y="2011680"/>
              <a:ext cx="955724" cy="9486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D5B8B517-7176-4945-8CD2-DDA3AF2E5554}"/>
              </a:ext>
            </a:extLst>
          </p:cNvPr>
          <p:cNvSpPr/>
          <p:nvPr/>
        </p:nvSpPr>
        <p:spPr>
          <a:xfrm>
            <a:off x="5387670" y="4872931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7FF707A-D10F-44D5-BFD4-6A35DA4AB97D}"/>
              </a:ext>
            </a:extLst>
          </p:cNvPr>
          <p:cNvSpPr/>
          <p:nvPr/>
        </p:nvSpPr>
        <p:spPr>
          <a:xfrm>
            <a:off x="5387670" y="5093649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13963C3C-7DD6-485F-96FF-D6C2C4270C76}"/>
              </a:ext>
            </a:extLst>
          </p:cNvPr>
          <p:cNvSpPr/>
          <p:nvPr/>
        </p:nvSpPr>
        <p:spPr>
          <a:xfrm>
            <a:off x="4363044" y="4326936"/>
            <a:ext cx="1381934" cy="45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negative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F0E31D2-08C5-43B8-B97D-EFEFEE87DFC6}"/>
              </a:ext>
            </a:extLst>
          </p:cNvPr>
          <p:cNvSpPr/>
          <p:nvPr/>
        </p:nvSpPr>
        <p:spPr>
          <a:xfrm>
            <a:off x="4352040" y="4253813"/>
            <a:ext cx="3482396" cy="1585213"/>
          </a:xfrm>
          <a:prstGeom prst="rect">
            <a:avLst/>
          </a:prstGeom>
          <a:solidFill>
            <a:schemeClr val="bg1">
              <a:lumMod val="8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C636F5-FBD8-4263-81D6-F2BF4FCBB18A}"/>
              </a:ext>
            </a:extLst>
          </p:cNvPr>
          <p:cNvSpPr txBox="1"/>
          <p:nvPr/>
        </p:nvSpPr>
        <p:spPr>
          <a:xfrm>
            <a:off x="5589405" y="4475979"/>
            <a:ext cx="7938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ko-KR" altLang="en-US" sz="6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54B6180-CD0F-4C18-B01D-CB8DF7445388}"/>
              </a:ext>
            </a:extLst>
          </p:cNvPr>
          <p:cNvSpPr/>
          <p:nvPr/>
        </p:nvSpPr>
        <p:spPr>
          <a:xfrm>
            <a:off x="1188468" y="1561551"/>
            <a:ext cx="3193310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2" name="그림 121">
            <a:extLst>
              <a:ext uri="{FF2B5EF4-FFF2-40B4-BE49-F238E27FC236}">
                <a16:creationId xmlns:a16="http://schemas.microsoft.com/office/drawing/2014/main" id="{C5264468-9694-483D-8819-DCBA035CDA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50" y="749391"/>
            <a:ext cx="943712" cy="190648"/>
          </a:xfrm>
          <a:prstGeom prst="rect">
            <a:avLst/>
          </a:prstGeom>
        </p:spPr>
      </p:pic>
      <p:pic>
        <p:nvPicPr>
          <p:cNvPr id="43" name="Picture 2" descr="ê´ë ¨ ì´ë¯¸ì§">
            <a:extLst>
              <a:ext uri="{FF2B5EF4-FFF2-40B4-BE49-F238E27FC236}">
                <a16:creationId xmlns:a16="http://schemas.microsoft.com/office/drawing/2014/main" id="{E011D5E0-758F-4BEB-804C-616D611C31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b="72096"/>
          <a:stretch/>
        </p:blipFill>
        <p:spPr bwMode="auto">
          <a:xfrm>
            <a:off x="5312017" y="1854062"/>
            <a:ext cx="2277143" cy="21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D76AA30-61B5-487F-A4E3-875734FA0174}"/>
              </a:ext>
            </a:extLst>
          </p:cNvPr>
          <p:cNvSpPr/>
          <p:nvPr/>
        </p:nvSpPr>
        <p:spPr>
          <a:xfrm>
            <a:off x="7815295" y="1607911"/>
            <a:ext cx="3193310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AA8AC40-3CBC-49D0-816A-49F103233B6F}"/>
              </a:ext>
            </a:extLst>
          </p:cNvPr>
          <p:cNvSpPr/>
          <p:nvPr/>
        </p:nvSpPr>
        <p:spPr>
          <a:xfrm>
            <a:off x="4363044" y="1139333"/>
            <a:ext cx="1381934" cy="45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positive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A7FD7EB-A6E9-4413-90BF-28359C3C6DC0}"/>
              </a:ext>
            </a:extLst>
          </p:cNvPr>
          <p:cNvSpPr/>
          <p:nvPr/>
        </p:nvSpPr>
        <p:spPr>
          <a:xfrm>
            <a:off x="4363044" y="2740466"/>
            <a:ext cx="1381934" cy="45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neutral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202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6E2069A-3E1F-40B7-963D-DFC2584A737B}"/>
              </a:ext>
            </a:extLst>
          </p:cNvPr>
          <p:cNvSpPr/>
          <p:nvPr/>
        </p:nvSpPr>
        <p:spPr>
          <a:xfrm>
            <a:off x="4372303" y="612227"/>
            <a:ext cx="3447393" cy="563354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CFC60D-685B-4310-BDA1-50520D74E3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2"/>
          <a:stretch/>
        </p:blipFill>
        <p:spPr>
          <a:xfrm>
            <a:off x="4370431" y="612227"/>
            <a:ext cx="3433228" cy="596750"/>
          </a:xfrm>
          <a:prstGeom prst="rect">
            <a:avLst/>
          </a:prstGeom>
        </p:spPr>
      </p:pic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1EAF4965-AE29-45B5-BE46-37EC4FF46A52}"/>
              </a:ext>
            </a:extLst>
          </p:cNvPr>
          <p:cNvSpPr/>
          <p:nvPr/>
        </p:nvSpPr>
        <p:spPr>
          <a:xfrm>
            <a:off x="4379150" y="1049268"/>
            <a:ext cx="3433696" cy="524848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1ACA387-CC9B-4B85-917E-26173CA47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50" y="749391"/>
            <a:ext cx="943712" cy="190648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72512F7F-7176-40CD-ADB3-A73FCBAA8724}"/>
              </a:ext>
            </a:extLst>
          </p:cNvPr>
          <p:cNvSpPr/>
          <p:nvPr/>
        </p:nvSpPr>
        <p:spPr>
          <a:xfrm>
            <a:off x="4365453" y="5842709"/>
            <a:ext cx="3447393" cy="38208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D0820DE-BB18-4E7B-BBF2-7E43C572B005}"/>
              </a:ext>
            </a:extLst>
          </p:cNvPr>
          <p:cNvSpPr/>
          <p:nvPr/>
        </p:nvSpPr>
        <p:spPr>
          <a:xfrm>
            <a:off x="3771900" y="5860008"/>
            <a:ext cx="4495799" cy="3820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E6D752D-0246-43B6-A82E-C258BE6EE18F}"/>
              </a:ext>
            </a:extLst>
          </p:cNvPr>
          <p:cNvSpPr/>
          <p:nvPr/>
        </p:nvSpPr>
        <p:spPr>
          <a:xfrm>
            <a:off x="4225020" y="623028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4F248AEF-98A1-4371-A6F0-1E06B714D8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638" y="5904601"/>
            <a:ext cx="283419" cy="283419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2F922368-98E3-47EF-A42F-8D3F522E20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740" y="5922155"/>
            <a:ext cx="253904" cy="253904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C2F160A2-D9A0-4CE0-856D-0C5E2270FF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681" y="5914582"/>
            <a:ext cx="242239" cy="253903"/>
          </a:xfrm>
          <a:prstGeom prst="rect">
            <a:avLst/>
          </a:prstGeom>
        </p:spPr>
      </p:pic>
      <p:pic>
        <p:nvPicPr>
          <p:cNvPr id="87" name="Picture 2" descr="ê´ë ¨ ì´ë¯¸ì§">
            <a:extLst>
              <a:ext uri="{FF2B5EF4-FFF2-40B4-BE49-F238E27FC236}">
                <a16:creationId xmlns:a16="http://schemas.microsoft.com/office/drawing/2014/main" id="{F0A5C059-F67B-43B6-9861-455A8BCE80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95" b="50730"/>
          <a:stretch/>
        </p:blipFill>
        <p:spPr bwMode="auto">
          <a:xfrm>
            <a:off x="4372300" y="2690299"/>
            <a:ext cx="3465571" cy="1525772"/>
          </a:xfrm>
          <a:prstGeom prst="rect">
            <a:avLst/>
          </a:prstGeom>
          <a:noFill/>
        </p:spPr>
      </p:pic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CE41442A-C3D6-4011-BF5B-A176CE15D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321100"/>
              </p:ext>
            </p:extLst>
          </p:nvPr>
        </p:nvGraphicFramePr>
        <p:xfrm>
          <a:off x="4382013" y="2660385"/>
          <a:ext cx="3426410" cy="15832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6410">
                  <a:extLst>
                    <a:ext uri="{9D8B030D-6E8A-4147-A177-3AD203B41FA5}">
                      <a16:colId xmlns:a16="http://schemas.microsoft.com/office/drawing/2014/main" val="243959706"/>
                    </a:ext>
                  </a:extLst>
                </a:gridCol>
              </a:tblGrid>
              <a:tr h="158325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5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432721"/>
                  </a:ext>
                </a:extLst>
              </a:tr>
            </a:tbl>
          </a:graphicData>
        </a:graphic>
      </p:graphicFrame>
      <p:sp>
        <p:nvSpPr>
          <p:cNvPr id="89" name="직사각형 88">
            <a:extLst>
              <a:ext uri="{FF2B5EF4-FFF2-40B4-BE49-F238E27FC236}">
                <a16:creationId xmlns:a16="http://schemas.microsoft.com/office/drawing/2014/main" id="{7D0E6E11-A3B7-4E2D-AFE8-5CBE7B7A2DD4}"/>
              </a:ext>
            </a:extLst>
          </p:cNvPr>
          <p:cNvSpPr/>
          <p:nvPr/>
        </p:nvSpPr>
        <p:spPr>
          <a:xfrm>
            <a:off x="5387670" y="1685328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994EC841-6646-4DAE-870A-081492792342}"/>
              </a:ext>
            </a:extLst>
          </p:cNvPr>
          <p:cNvSpPr/>
          <p:nvPr/>
        </p:nvSpPr>
        <p:spPr>
          <a:xfrm>
            <a:off x="5387670" y="1906046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B6FCD854-40FC-4878-AEAD-01477D08B4A7}"/>
              </a:ext>
            </a:extLst>
          </p:cNvPr>
          <p:cNvGraphicFramePr>
            <a:graphicFrameLocks noGrp="1"/>
          </p:cNvGraphicFramePr>
          <p:nvPr/>
        </p:nvGraphicFramePr>
        <p:xfrm>
          <a:off x="4395932" y="1065862"/>
          <a:ext cx="3386434" cy="15980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6434">
                  <a:extLst>
                    <a:ext uri="{9D8B030D-6E8A-4147-A177-3AD203B41FA5}">
                      <a16:colId xmlns:a16="http://schemas.microsoft.com/office/drawing/2014/main" val="243959706"/>
                    </a:ext>
                  </a:extLst>
                </a:gridCol>
              </a:tblGrid>
              <a:tr h="159808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432721"/>
                  </a:ext>
                </a:extLst>
              </a:tr>
            </a:tbl>
          </a:graphicData>
        </a:graphic>
      </p:graphicFrame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F105A4F5-4069-4A8A-852B-A3F5B18BD513}"/>
              </a:ext>
            </a:extLst>
          </p:cNvPr>
          <p:cNvGraphicFramePr>
            <a:graphicFrameLocks noGrp="1"/>
          </p:cNvGraphicFramePr>
          <p:nvPr/>
        </p:nvGraphicFramePr>
        <p:xfrm>
          <a:off x="4426412" y="4252841"/>
          <a:ext cx="3386434" cy="15980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6434">
                  <a:extLst>
                    <a:ext uri="{9D8B030D-6E8A-4147-A177-3AD203B41FA5}">
                      <a16:colId xmlns:a16="http://schemas.microsoft.com/office/drawing/2014/main" val="243959706"/>
                    </a:ext>
                  </a:extLst>
                </a:gridCol>
              </a:tblGrid>
              <a:tr h="159808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9432721"/>
                  </a:ext>
                </a:extLst>
              </a:tr>
            </a:tbl>
          </a:graphicData>
        </a:graphic>
      </p:graphicFrame>
      <p:sp>
        <p:nvSpPr>
          <p:cNvPr id="93" name="타원 92">
            <a:extLst>
              <a:ext uri="{FF2B5EF4-FFF2-40B4-BE49-F238E27FC236}">
                <a16:creationId xmlns:a16="http://schemas.microsoft.com/office/drawing/2014/main" id="{7555C68F-28F1-4C3B-BC51-84DA61A6F799}"/>
              </a:ext>
            </a:extLst>
          </p:cNvPr>
          <p:cNvSpPr/>
          <p:nvPr/>
        </p:nvSpPr>
        <p:spPr>
          <a:xfrm>
            <a:off x="4577242" y="1729054"/>
            <a:ext cx="225910" cy="227746"/>
          </a:xfrm>
          <a:prstGeom prst="ellipse">
            <a:avLst/>
          </a:prstGeom>
          <a:noFill/>
          <a:ln w="444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02594492-A2E2-44AD-A80A-19D1D0A65A6B}"/>
              </a:ext>
            </a:extLst>
          </p:cNvPr>
          <p:cNvSpPr/>
          <p:nvPr/>
        </p:nvSpPr>
        <p:spPr>
          <a:xfrm>
            <a:off x="4906180" y="1730270"/>
            <a:ext cx="225910" cy="227746"/>
          </a:xfrm>
          <a:prstGeom prst="ellipse">
            <a:avLst/>
          </a:prstGeom>
          <a:noFill/>
          <a:ln w="444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95CDBFB6-6658-4CF6-8442-A60C45B3B957}"/>
              </a:ext>
            </a:extLst>
          </p:cNvPr>
          <p:cNvSpPr/>
          <p:nvPr/>
        </p:nvSpPr>
        <p:spPr>
          <a:xfrm>
            <a:off x="4577242" y="2048923"/>
            <a:ext cx="225910" cy="227746"/>
          </a:xfrm>
          <a:prstGeom prst="ellipse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E2CEC211-A92B-4CE2-8A0E-BD97EF78EBB8}"/>
              </a:ext>
            </a:extLst>
          </p:cNvPr>
          <p:cNvGrpSpPr/>
          <p:nvPr/>
        </p:nvGrpSpPr>
        <p:grpSpPr>
          <a:xfrm>
            <a:off x="4851413" y="1982094"/>
            <a:ext cx="335444" cy="335444"/>
            <a:chOff x="5190212" y="1579999"/>
            <a:chExt cx="1811573" cy="1811573"/>
          </a:xfrm>
        </p:grpSpPr>
        <p:pic>
          <p:nvPicPr>
            <p:cNvPr id="97" name="그림 96">
              <a:extLst>
                <a:ext uri="{FF2B5EF4-FFF2-40B4-BE49-F238E27FC236}">
                  <a16:creationId xmlns:a16="http://schemas.microsoft.com/office/drawing/2014/main" id="{7F54179C-D5B8-4A6F-BF52-45FF48B52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212" y="1579999"/>
              <a:ext cx="1811573" cy="1811573"/>
            </a:xfrm>
            <a:prstGeom prst="rect">
              <a:avLst/>
            </a:prstGeom>
          </p:spPr>
        </p:pic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689A44DA-0CFA-471E-96C2-DB56F9C14A3D}"/>
                </a:ext>
              </a:extLst>
            </p:cNvPr>
            <p:cNvSpPr/>
            <p:nvPr/>
          </p:nvSpPr>
          <p:spPr>
            <a:xfrm>
              <a:off x="5623560" y="2011680"/>
              <a:ext cx="955724" cy="9486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65E10DB1-1AF2-4B84-A6A2-A0CCC2EEEEE3}"/>
              </a:ext>
            </a:extLst>
          </p:cNvPr>
          <p:cNvSpPr/>
          <p:nvPr/>
        </p:nvSpPr>
        <p:spPr>
          <a:xfrm>
            <a:off x="5387670" y="3217881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2E434964-FB5E-4F21-9B8F-D8F5EE9FB4CB}"/>
              </a:ext>
            </a:extLst>
          </p:cNvPr>
          <p:cNvSpPr/>
          <p:nvPr/>
        </p:nvSpPr>
        <p:spPr>
          <a:xfrm>
            <a:off x="5387670" y="3438599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88F22265-9E10-486D-9DB5-D9B66F3CFBFB}"/>
              </a:ext>
            </a:extLst>
          </p:cNvPr>
          <p:cNvSpPr/>
          <p:nvPr/>
        </p:nvSpPr>
        <p:spPr>
          <a:xfrm>
            <a:off x="4577242" y="3261607"/>
            <a:ext cx="225910" cy="227746"/>
          </a:xfrm>
          <a:prstGeom prst="ellipse">
            <a:avLst/>
          </a:prstGeom>
          <a:noFill/>
          <a:ln w="444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6CFC42EC-9FC2-48D5-B47F-4AB58BD054C7}"/>
              </a:ext>
            </a:extLst>
          </p:cNvPr>
          <p:cNvSpPr/>
          <p:nvPr/>
        </p:nvSpPr>
        <p:spPr>
          <a:xfrm>
            <a:off x="4906180" y="3262823"/>
            <a:ext cx="225910" cy="227746"/>
          </a:xfrm>
          <a:prstGeom prst="ellipse">
            <a:avLst/>
          </a:prstGeom>
          <a:noFill/>
          <a:ln w="444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4D416BAD-2249-4C92-9185-517A1D93ECCB}"/>
              </a:ext>
            </a:extLst>
          </p:cNvPr>
          <p:cNvSpPr/>
          <p:nvPr/>
        </p:nvSpPr>
        <p:spPr>
          <a:xfrm>
            <a:off x="4577242" y="3581476"/>
            <a:ext cx="225910" cy="227746"/>
          </a:xfrm>
          <a:prstGeom prst="ellipse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A471D4F7-666B-4D0F-B310-B33C71DE876E}"/>
              </a:ext>
            </a:extLst>
          </p:cNvPr>
          <p:cNvGrpSpPr/>
          <p:nvPr/>
        </p:nvGrpSpPr>
        <p:grpSpPr>
          <a:xfrm>
            <a:off x="4851413" y="3514647"/>
            <a:ext cx="335444" cy="335444"/>
            <a:chOff x="5190212" y="1579999"/>
            <a:chExt cx="1811573" cy="1811573"/>
          </a:xfrm>
        </p:grpSpPr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id="{769F8777-CA87-4198-AF4D-5818F804A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212" y="1579999"/>
              <a:ext cx="1811573" cy="1811573"/>
            </a:xfrm>
            <a:prstGeom prst="rect">
              <a:avLst/>
            </a:prstGeom>
          </p:spPr>
        </p:pic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86C803B6-290F-4F07-8110-39826C25656C}"/>
                </a:ext>
              </a:extLst>
            </p:cNvPr>
            <p:cNvSpPr/>
            <p:nvPr/>
          </p:nvSpPr>
          <p:spPr>
            <a:xfrm>
              <a:off x="5623560" y="2011680"/>
              <a:ext cx="955724" cy="9486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1A251B69-E970-414C-A990-055BFD8EF866}"/>
              </a:ext>
            </a:extLst>
          </p:cNvPr>
          <p:cNvSpPr/>
          <p:nvPr/>
        </p:nvSpPr>
        <p:spPr>
          <a:xfrm>
            <a:off x="5387670" y="4872931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7593B296-2B45-48DF-8501-04DA23AF3A3D}"/>
              </a:ext>
            </a:extLst>
          </p:cNvPr>
          <p:cNvSpPr/>
          <p:nvPr/>
        </p:nvSpPr>
        <p:spPr>
          <a:xfrm>
            <a:off x="5387670" y="5093649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3586627E-703D-4533-93E1-40411664E294}"/>
              </a:ext>
            </a:extLst>
          </p:cNvPr>
          <p:cNvSpPr/>
          <p:nvPr/>
        </p:nvSpPr>
        <p:spPr>
          <a:xfrm>
            <a:off x="4363044" y="4326936"/>
            <a:ext cx="1381934" cy="45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negative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C03217F3-EA3A-4C12-9382-2E7729FBFE7F}"/>
              </a:ext>
            </a:extLst>
          </p:cNvPr>
          <p:cNvSpPr/>
          <p:nvPr/>
        </p:nvSpPr>
        <p:spPr>
          <a:xfrm>
            <a:off x="4352040" y="4253813"/>
            <a:ext cx="3482396" cy="1585213"/>
          </a:xfrm>
          <a:prstGeom prst="rect">
            <a:avLst/>
          </a:prstGeom>
          <a:solidFill>
            <a:schemeClr val="bg1">
              <a:lumMod val="8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C8B9212-7950-4793-95F5-30CB44A59CDF}"/>
              </a:ext>
            </a:extLst>
          </p:cNvPr>
          <p:cNvSpPr txBox="1"/>
          <p:nvPr/>
        </p:nvSpPr>
        <p:spPr>
          <a:xfrm>
            <a:off x="5589405" y="4475979"/>
            <a:ext cx="7938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ko-KR" altLang="en-US" sz="6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14" name="Picture 2" descr="ê´ë ¨ ì´ë¯¸ì§">
            <a:extLst>
              <a:ext uri="{FF2B5EF4-FFF2-40B4-BE49-F238E27FC236}">
                <a16:creationId xmlns:a16="http://schemas.microsoft.com/office/drawing/2014/main" id="{04D71FE4-6771-4201-8F66-72A6EF4723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b="72096"/>
          <a:stretch/>
        </p:blipFill>
        <p:spPr bwMode="auto">
          <a:xfrm>
            <a:off x="5312017" y="1854062"/>
            <a:ext cx="2277143" cy="21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7F93A8A-1C84-4C88-A901-35446B82019C}"/>
              </a:ext>
            </a:extLst>
          </p:cNvPr>
          <p:cNvSpPr/>
          <p:nvPr/>
        </p:nvSpPr>
        <p:spPr>
          <a:xfrm>
            <a:off x="7814974" y="1408683"/>
            <a:ext cx="3193310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8539E2D-7508-4C3F-A7CC-4D5C7CFBEF15}"/>
              </a:ext>
            </a:extLst>
          </p:cNvPr>
          <p:cNvSpPr/>
          <p:nvPr/>
        </p:nvSpPr>
        <p:spPr>
          <a:xfrm>
            <a:off x="1175757" y="1609367"/>
            <a:ext cx="3193310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46FCD9D-C50A-4F66-A098-DB62C0A5BC67}"/>
              </a:ext>
            </a:extLst>
          </p:cNvPr>
          <p:cNvSpPr/>
          <p:nvPr/>
        </p:nvSpPr>
        <p:spPr>
          <a:xfrm>
            <a:off x="4363044" y="1139333"/>
            <a:ext cx="1381934" cy="45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positive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95D24235-EAC4-47D9-B9FF-FC5170810601}"/>
              </a:ext>
            </a:extLst>
          </p:cNvPr>
          <p:cNvSpPr/>
          <p:nvPr/>
        </p:nvSpPr>
        <p:spPr>
          <a:xfrm>
            <a:off x="4363044" y="2740466"/>
            <a:ext cx="1381934" cy="45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neutral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801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0653903-2311-4390-B9E4-BA219D0B731F}"/>
              </a:ext>
            </a:extLst>
          </p:cNvPr>
          <p:cNvSpPr/>
          <p:nvPr/>
        </p:nvSpPr>
        <p:spPr>
          <a:xfrm>
            <a:off x="3281362" y="1952625"/>
            <a:ext cx="5629275" cy="26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>
                <a:solidFill>
                  <a:schemeClr val="tx1"/>
                </a:solidFill>
              </a:rPr>
              <a:t>Sentiment Setting(2)</a:t>
            </a:r>
            <a:endParaRPr lang="ko-KR" altLang="en-US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776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6313C4D5-812C-480F-AFE6-EC8D8CF9F013}"/>
              </a:ext>
            </a:extLst>
          </p:cNvPr>
          <p:cNvSpPr/>
          <p:nvPr/>
        </p:nvSpPr>
        <p:spPr>
          <a:xfrm>
            <a:off x="4372303" y="612227"/>
            <a:ext cx="3447393" cy="563354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09E3C3-ECD0-4BB2-B79A-69DACDC89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50" y="749945"/>
            <a:ext cx="978706" cy="197718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7312CF0-1A55-4BAA-BA1F-273D2E020DE1}"/>
              </a:ext>
            </a:extLst>
          </p:cNvPr>
          <p:cNvSpPr/>
          <p:nvPr/>
        </p:nvSpPr>
        <p:spPr>
          <a:xfrm>
            <a:off x="4379150" y="1049268"/>
            <a:ext cx="3433696" cy="524848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8C7230D-0F1D-41ED-ABB6-79660DDB9B48}"/>
              </a:ext>
            </a:extLst>
          </p:cNvPr>
          <p:cNvSpPr/>
          <p:nvPr/>
        </p:nvSpPr>
        <p:spPr>
          <a:xfrm>
            <a:off x="5387670" y="1685328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2DD343E-452D-4993-9FDF-5670F85086D5}"/>
              </a:ext>
            </a:extLst>
          </p:cNvPr>
          <p:cNvSpPr/>
          <p:nvPr/>
        </p:nvSpPr>
        <p:spPr>
          <a:xfrm>
            <a:off x="4365453" y="5842709"/>
            <a:ext cx="3447393" cy="38208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A926458-4122-43D8-81E3-CB2781938C71}"/>
              </a:ext>
            </a:extLst>
          </p:cNvPr>
          <p:cNvSpPr/>
          <p:nvPr/>
        </p:nvSpPr>
        <p:spPr>
          <a:xfrm>
            <a:off x="3531871" y="5860008"/>
            <a:ext cx="5086350" cy="3820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D76AA30-61B5-487F-A4E3-875734FA0174}"/>
              </a:ext>
            </a:extLst>
          </p:cNvPr>
          <p:cNvSpPr/>
          <p:nvPr/>
        </p:nvSpPr>
        <p:spPr>
          <a:xfrm>
            <a:off x="7824820" y="1607911"/>
            <a:ext cx="3193310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2D3CF15-AAD5-43C6-8D8D-92125AB9EF86}"/>
              </a:ext>
            </a:extLst>
          </p:cNvPr>
          <p:cNvSpPr/>
          <p:nvPr/>
        </p:nvSpPr>
        <p:spPr>
          <a:xfrm>
            <a:off x="4225020" y="623028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1CBB5823-D077-44AF-B37D-31BE65D38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309" y="5913128"/>
            <a:ext cx="242239" cy="253903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2333226B-2706-4479-B4DA-34CC047C49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638" y="5904601"/>
            <a:ext cx="283419" cy="283419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6D731AB1-BDD6-4B8C-A5E3-6E76DCDD28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740" y="5922155"/>
            <a:ext cx="253904" cy="253904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FAEBAB58-621F-41E4-AF12-0FD68339CAEA}"/>
              </a:ext>
            </a:extLst>
          </p:cNvPr>
          <p:cNvSpPr/>
          <p:nvPr/>
        </p:nvSpPr>
        <p:spPr>
          <a:xfrm>
            <a:off x="5387670" y="1906046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3486B07-AE8A-478E-92C1-E6A877A32EE5}"/>
              </a:ext>
            </a:extLst>
          </p:cNvPr>
          <p:cNvGraphicFramePr>
            <a:graphicFrameLocks noGrp="1"/>
          </p:cNvGraphicFramePr>
          <p:nvPr/>
        </p:nvGraphicFramePr>
        <p:xfrm>
          <a:off x="4386407" y="1065862"/>
          <a:ext cx="3386434" cy="15980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6434">
                  <a:extLst>
                    <a:ext uri="{9D8B030D-6E8A-4147-A177-3AD203B41FA5}">
                      <a16:colId xmlns:a16="http://schemas.microsoft.com/office/drawing/2014/main" val="243959706"/>
                    </a:ext>
                  </a:extLst>
                </a:gridCol>
              </a:tblGrid>
              <a:tr h="159808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432721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A8CC182E-6855-4567-8B1F-7E4565FE9B7F}"/>
              </a:ext>
            </a:extLst>
          </p:cNvPr>
          <p:cNvGraphicFramePr>
            <a:graphicFrameLocks noGrp="1"/>
          </p:cNvGraphicFramePr>
          <p:nvPr/>
        </p:nvGraphicFramePr>
        <p:xfrm>
          <a:off x="4317750" y="2643658"/>
          <a:ext cx="3501946" cy="15980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1946">
                  <a:extLst>
                    <a:ext uri="{9D8B030D-6E8A-4147-A177-3AD203B41FA5}">
                      <a16:colId xmlns:a16="http://schemas.microsoft.com/office/drawing/2014/main" val="243959706"/>
                    </a:ext>
                  </a:extLst>
                </a:gridCol>
              </a:tblGrid>
              <a:tr h="159808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432721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DCD84868-7F5B-47BF-AD43-399CFAD0A85C}"/>
              </a:ext>
            </a:extLst>
          </p:cNvPr>
          <p:cNvGraphicFramePr>
            <a:graphicFrameLocks noGrp="1"/>
          </p:cNvGraphicFramePr>
          <p:nvPr/>
        </p:nvGraphicFramePr>
        <p:xfrm>
          <a:off x="4426412" y="4252841"/>
          <a:ext cx="3386434" cy="15980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6434">
                  <a:extLst>
                    <a:ext uri="{9D8B030D-6E8A-4147-A177-3AD203B41FA5}">
                      <a16:colId xmlns:a16="http://schemas.microsoft.com/office/drawing/2014/main" val="243959706"/>
                    </a:ext>
                  </a:extLst>
                </a:gridCol>
              </a:tblGrid>
              <a:tr h="159808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9432721"/>
                  </a:ext>
                </a:extLst>
              </a:tr>
            </a:tbl>
          </a:graphicData>
        </a:graphic>
      </p:graphicFrame>
      <p:sp>
        <p:nvSpPr>
          <p:cNvPr id="4" name="타원 3">
            <a:extLst>
              <a:ext uri="{FF2B5EF4-FFF2-40B4-BE49-F238E27FC236}">
                <a16:creationId xmlns:a16="http://schemas.microsoft.com/office/drawing/2014/main" id="{DDAF52FE-F098-4827-8834-578AE04A9479}"/>
              </a:ext>
            </a:extLst>
          </p:cNvPr>
          <p:cNvSpPr/>
          <p:nvPr/>
        </p:nvSpPr>
        <p:spPr>
          <a:xfrm>
            <a:off x="4577242" y="1729054"/>
            <a:ext cx="225910" cy="227746"/>
          </a:xfrm>
          <a:prstGeom prst="ellipse">
            <a:avLst/>
          </a:prstGeom>
          <a:noFill/>
          <a:ln w="444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EB75CBB-05D5-4335-B001-ED83227F00A5}"/>
              </a:ext>
            </a:extLst>
          </p:cNvPr>
          <p:cNvSpPr/>
          <p:nvPr/>
        </p:nvSpPr>
        <p:spPr>
          <a:xfrm>
            <a:off x="4906180" y="1730270"/>
            <a:ext cx="225910" cy="227746"/>
          </a:xfrm>
          <a:prstGeom prst="ellipse">
            <a:avLst/>
          </a:prstGeom>
          <a:noFill/>
          <a:ln w="444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322A041B-EE90-417B-9E6A-B2B3B2820DC6}"/>
              </a:ext>
            </a:extLst>
          </p:cNvPr>
          <p:cNvSpPr/>
          <p:nvPr/>
        </p:nvSpPr>
        <p:spPr>
          <a:xfrm>
            <a:off x="4577242" y="2048923"/>
            <a:ext cx="225910" cy="227746"/>
          </a:xfrm>
          <a:prstGeom prst="ellipse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ê´ë ¨ ì´ë¯¸ì§">
            <a:extLst>
              <a:ext uri="{FF2B5EF4-FFF2-40B4-BE49-F238E27FC236}">
                <a16:creationId xmlns:a16="http://schemas.microsoft.com/office/drawing/2014/main" id="{EC672ABD-E4B8-4BA8-8E12-579A512627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b="72096"/>
          <a:stretch/>
        </p:blipFill>
        <p:spPr bwMode="auto">
          <a:xfrm>
            <a:off x="5312017" y="1854062"/>
            <a:ext cx="2277143" cy="21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그룹 65">
            <a:extLst>
              <a:ext uri="{FF2B5EF4-FFF2-40B4-BE49-F238E27FC236}">
                <a16:creationId xmlns:a16="http://schemas.microsoft.com/office/drawing/2014/main" id="{15DFD20C-173B-446C-B35F-C3C3B22629D1}"/>
              </a:ext>
            </a:extLst>
          </p:cNvPr>
          <p:cNvGrpSpPr/>
          <p:nvPr/>
        </p:nvGrpSpPr>
        <p:grpSpPr>
          <a:xfrm>
            <a:off x="4851413" y="1982094"/>
            <a:ext cx="335444" cy="335444"/>
            <a:chOff x="5190212" y="1579999"/>
            <a:chExt cx="1811573" cy="1811573"/>
          </a:xfrm>
        </p:grpSpPr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D0A68BAA-7013-4F7B-BC81-FF58695BF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212" y="1579999"/>
              <a:ext cx="1811573" cy="1811573"/>
            </a:xfrm>
            <a:prstGeom prst="rect">
              <a:avLst/>
            </a:prstGeom>
          </p:spPr>
        </p:pic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5A34485D-8F1D-424F-8626-A9C9A06C83A7}"/>
                </a:ext>
              </a:extLst>
            </p:cNvPr>
            <p:cNvSpPr/>
            <p:nvPr/>
          </p:nvSpPr>
          <p:spPr>
            <a:xfrm>
              <a:off x="5623560" y="2011680"/>
              <a:ext cx="955724" cy="9486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E1BDCF-E5A1-412A-A43A-824B41BA4F1F}"/>
              </a:ext>
            </a:extLst>
          </p:cNvPr>
          <p:cNvSpPr/>
          <p:nvPr/>
        </p:nvSpPr>
        <p:spPr>
          <a:xfrm>
            <a:off x="4363044" y="1139333"/>
            <a:ext cx="1381934" cy="45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positive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AFDD88A-02B2-4336-9E12-FB0B5C783AB0}"/>
              </a:ext>
            </a:extLst>
          </p:cNvPr>
          <p:cNvSpPr/>
          <p:nvPr/>
        </p:nvSpPr>
        <p:spPr>
          <a:xfrm>
            <a:off x="5387670" y="3286461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DF743A5B-AB50-4ED4-AC19-69560B99F9F0}"/>
              </a:ext>
            </a:extLst>
          </p:cNvPr>
          <p:cNvSpPr/>
          <p:nvPr/>
        </p:nvSpPr>
        <p:spPr>
          <a:xfrm>
            <a:off x="5387670" y="3507179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8C5FF39-0CC0-4088-9B59-87513CAC0185}"/>
              </a:ext>
            </a:extLst>
          </p:cNvPr>
          <p:cNvSpPr/>
          <p:nvPr/>
        </p:nvSpPr>
        <p:spPr>
          <a:xfrm>
            <a:off x="4577242" y="3330187"/>
            <a:ext cx="225910" cy="227746"/>
          </a:xfrm>
          <a:prstGeom prst="ellipse">
            <a:avLst/>
          </a:prstGeom>
          <a:noFill/>
          <a:ln w="444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AF65A913-B0FC-4EB7-8C86-C3CBDA044757}"/>
              </a:ext>
            </a:extLst>
          </p:cNvPr>
          <p:cNvSpPr/>
          <p:nvPr/>
        </p:nvSpPr>
        <p:spPr>
          <a:xfrm>
            <a:off x="4906180" y="3331403"/>
            <a:ext cx="225910" cy="227746"/>
          </a:xfrm>
          <a:prstGeom prst="ellipse">
            <a:avLst/>
          </a:prstGeom>
          <a:noFill/>
          <a:ln w="444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3526EB6E-B667-4430-ACFF-41A7C3FDD82E}"/>
              </a:ext>
            </a:extLst>
          </p:cNvPr>
          <p:cNvSpPr/>
          <p:nvPr/>
        </p:nvSpPr>
        <p:spPr>
          <a:xfrm>
            <a:off x="4577242" y="3650056"/>
            <a:ext cx="225910" cy="227746"/>
          </a:xfrm>
          <a:prstGeom prst="ellipse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9E44783E-DD96-4FF3-97BC-A213BF2EB3D7}"/>
              </a:ext>
            </a:extLst>
          </p:cNvPr>
          <p:cNvGrpSpPr/>
          <p:nvPr/>
        </p:nvGrpSpPr>
        <p:grpSpPr>
          <a:xfrm>
            <a:off x="4851413" y="3583227"/>
            <a:ext cx="335444" cy="335444"/>
            <a:chOff x="5190212" y="1579999"/>
            <a:chExt cx="1811573" cy="1811573"/>
          </a:xfrm>
        </p:grpSpPr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F856DB02-A989-4A0D-AE9C-4814E517B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212" y="1579999"/>
              <a:ext cx="1811573" cy="1811573"/>
            </a:xfrm>
            <a:prstGeom prst="rect">
              <a:avLst/>
            </a:prstGeom>
          </p:spPr>
        </p:pic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5A1D190-8871-40B7-8926-62D3D6000FDE}"/>
                </a:ext>
              </a:extLst>
            </p:cNvPr>
            <p:cNvSpPr/>
            <p:nvPr/>
          </p:nvSpPr>
          <p:spPr>
            <a:xfrm>
              <a:off x="5623560" y="2011680"/>
              <a:ext cx="955724" cy="9486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87D9BA9B-C565-48C4-A857-80B5545ADA99}"/>
              </a:ext>
            </a:extLst>
          </p:cNvPr>
          <p:cNvSpPr/>
          <p:nvPr/>
        </p:nvSpPr>
        <p:spPr>
          <a:xfrm>
            <a:off x="4363044" y="2740466"/>
            <a:ext cx="1381934" cy="45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neutral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D5B8B517-7176-4945-8CD2-DDA3AF2E5554}"/>
              </a:ext>
            </a:extLst>
          </p:cNvPr>
          <p:cNvSpPr/>
          <p:nvPr/>
        </p:nvSpPr>
        <p:spPr>
          <a:xfrm>
            <a:off x="5387670" y="4872931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7FF707A-D10F-44D5-BFD4-6A35DA4AB97D}"/>
              </a:ext>
            </a:extLst>
          </p:cNvPr>
          <p:cNvSpPr/>
          <p:nvPr/>
        </p:nvSpPr>
        <p:spPr>
          <a:xfrm>
            <a:off x="5387670" y="5093649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13963C3C-7DD6-485F-96FF-D6C2C4270C76}"/>
              </a:ext>
            </a:extLst>
          </p:cNvPr>
          <p:cNvSpPr/>
          <p:nvPr/>
        </p:nvSpPr>
        <p:spPr>
          <a:xfrm>
            <a:off x="4363044" y="4326936"/>
            <a:ext cx="1381934" cy="45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negative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F0E31D2-08C5-43B8-B97D-EFEFEE87DFC6}"/>
              </a:ext>
            </a:extLst>
          </p:cNvPr>
          <p:cNvSpPr/>
          <p:nvPr/>
        </p:nvSpPr>
        <p:spPr>
          <a:xfrm>
            <a:off x="4352040" y="4253813"/>
            <a:ext cx="3482396" cy="1585213"/>
          </a:xfrm>
          <a:prstGeom prst="rect">
            <a:avLst/>
          </a:prstGeom>
          <a:solidFill>
            <a:schemeClr val="bg1">
              <a:lumMod val="8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C636F5-FBD8-4263-81D6-F2BF4FCBB18A}"/>
              </a:ext>
            </a:extLst>
          </p:cNvPr>
          <p:cNvSpPr txBox="1"/>
          <p:nvPr/>
        </p:nvSpPr>
        <p:spPr>
          <a:xfrm>
            <a:off x="5589405" y="4475979"/>
            <a:ext cx="7938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ko-KR" altLang="en-US" sz="6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54B6180-CD0F-4C18-B01D-CB8DF7445388}"/>
              </a:ext>
            </a:extLst>
          </p:cNvPr>
          <p:cNvSpPr/>
          <p:nvPr/>
        </p:nvSpPr>
        <p:spPr>
          <a:xfrm>
            <a:off x="1184841" y="2089187"/>
            <a:ext cx="3193310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0" name="Picture 2" descr="ê´ë ¨ ì´ë¯¸ì§">
            <a:extLst>
              <a:ext uri="{FF2B5EF4-FFF2-40B4-BE49-F238E27FC236}">
                <a16:creationId xmlns:a16="http://schemas.microsoft.com/office/drawing/2014/main" id="{FD4B64F0-6FB8-4F57-9F26-D1D40A40DC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95" b="50730"/>
          <a:stretch/>
        </p:blipFill>
        <p:spPr bwMode="auto">
          <a:xfrm>
            <a:off x="5312016" y="3486197"/>
            <a:ext cx="2277143" cy="23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501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6313C4D5-812C-480F-AFE6-EC8D8CF9F013}"/>
              </a:ext>
            </a:extLst>
          </p:cNvPr>
          <p:cNvSpPr/>
          <p:nvPr/>
        </p:nvSpPr>
        <p:spPr>
          <a:xfrm>
            <a:off x="4372303" y="612227"/>
            <a:ext cx="3447393" cy="563354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F84E3595-11D4-4DFA-8942-77AC02AD97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414"/>
          <a:stretch/>
        </p:blipFill>
        <p:spPr>
          <a:xfrm>
            <a:off x="4370429" y="612227"/>
            <a:ext cx="3433231" cy="588034"/>
          </a:xfrm>
          <a:prstGeom prst="rect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5E4B4FE-0CCE-4DEB-9CE0-6A841CE60DA3}"/>
              </a:ext>
            </a:extLst>
          </p:cNvPr>
          <p:cNvSpPr/>
          <p:nvPr/>
        </p:nvSpPr>
        <p:spPr>
          <a:xfrm>
            <a:off x="4379150" y="1049268"/>
            <a:ext cx="3433696" cy="524848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4" name="Picture 2" descr="ê´ë ¨ ì´ë¯¸ì§">
            <a:extLst>
              <a:ext uri="{FF2B5EF4-FFF2-40B4-BE49-F238E27FC236}">
                <a16:creationId xmlns:a16="http://schemas.microsoft.com/office/drawing/2014/main" id="{F3DCE63B-8E52-46A1-99D1-DA6C5FEEE1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95" b="50730"/>
          <a:stretch/>
        </p:blipFill>
        <p:spPr bwMode="auto">
          <a:xfrm>
            <a:off x="4372300" y="2690299"/>
            <a:ext cx="3465571" cy="1525772"/>
          </a:xfrm>
          <a:prstGeom prst="rect">
            <a:avLst/>
          </a:prstGeom>
          <a:noFill/>
        </p:spPr>
      </p:pic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A8CC182E-6855-4567-8B1F-7E4565FE9B7F}"/>
              </a:ext>
            </a:extLst>
          </p:cNvPr>
          <p:cNvGraphicFramePr>
            <a:graphicFrameLocks noGrp="1"/>
          </p:cNvGraphicFramePr>
          <p:nvPr/>
        </p:nvGraphicFramePr>
        <p:xfrm>
          <a:off x="4410588" y="2660385"/>
          <a:ext cx="3426410" cy="15832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6410">
                  <a:extLst>
                    <a:ext uri="{9D8B030D-6E8A-4147-A177-3AD203B41FA5}">
                      <a16:colId xmlns:a16="http://schemas.microsoft.com/office/drawing/2014/main" val="243959706"/>
                    </a:ext>
                  </a:extLst>
                </a:gridCol>
              </a:tblGrid>
              <a:tr h="158325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alpha val="5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432721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F8C7230D-0F1D-41ED-ABB6-79660DDB9B48}"/>
              </a:ext>
            </a:extLst>
          </p:cNvPr>
          <p:cNvSpPr/>
          <p:nvPr/>
        </p:nvSpPr>
        <p:spPr>
          <a:xfrm>
            <a:off x="5387670" y="1685328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2DD343E-452D-4993-9FDF-5670F85086D5}"/>
              </a:ext>
            </a:extLst>
          </p:cNvPr>
          <p:cNvSpPr/>
          <p:nvPr/>
        </p:nvSpPr>
        <p:spPr>
          <a:xfrm>
            <a:off x="4365453" y="5842709"/>
            <a:ext cx="3447393" cy="38208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A926458-4122-43D8-81E3-CB2781938C71}"/>
              </a:ext>
            </a:extLst>
          </p:cNvPr>
          <p:cNvSpPr/>
          <p:nvPr/>
        </p:nvSpPr>
        <p:spPr>
          <a:xfrm>
            <a:off x="3531871" y="5860008"/>
            <a:ext cx="5086350" cy="3820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D76AA30-61B5-487F-A4E3-875734FA0174}"/>
              </a:ext>
            </a:extLst>
          </p:cNvPr>
          <p:cNvSpPr/>
          <p:nvPr/>
        </p:nvSpPr>
        <p:spPr>
          <a:xfrm>
            <a:off x="7824820" y="1607911"/>
            <a:ext cx="3193310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2D3CF15-AAD5-43C6-8D8D-92125AB9EF86}"/>
              </a:ext>
            </a:extLst>
          </p:cNvPr>
          <p:cNvSpPr/>
          <p:nvPr/>
        </p:nvSpPr>
        <p:spPr>
          <a:xfrm>
            <a:off x="4225020" y="623028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1CBB5823-D077-44AF-B37D-31BE65D380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309" y="5913128"/>
            <a:ext cx="242239" cy="253903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2333226B-2706-4479-B4DA-34CC047C49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638" y="5904601"/>
            <a:ext cx="283419" cy="283419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6D731AB1-BDD6-4B8C-A5E3-6E76DCDD28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740" y="5922155"/>
            <a:ext cx="253904" cy="253904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FAEBAB58-621F-41E4-AF12-0FD68339CAEA}"/>
              </a:ext>
            </a:extLst>
          </p:cNvPr>
          <p:cNvSpPr/>
          <p:nvPr/>
        </p:nvSpPr>
        <p:spPr>
          <a:xfrm>
            <a:off x="5387670" y="1906046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3486B07-AE8A-478E-92C1-E6A877A32EE5}"/>
              </a:ext>
            </a:extLst>
          </p:cNvPr>
          <p:cNvGraphicFramePr>
            <a:graphicFrameLocks noGrp="1"/>
          </p:cNvGraphicFramePr>
          <p:nvPr/>
        </p:nvGraphicFramePr>
        <p:xfrm>
          <a:off x="4395932" y="1065862"/>
          <a:ext cx="3386434" cy="15980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6434">
                  <a:extLst>
                    <a:ext uri="{9D8B030D-6E8A-4147-A177-3AD203B41FA5}">
                      <a16:colId xmlns:a16="http://schemas.microsoft.com/office/drawing/2014/main" val="243959706"/>
                    </a:ext>
                  </a:extLst>
                </a:gridCol>
              </a:tblGrid>
              <a:tr h="159808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432721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DCD84868-7F5B-47BF-AD43-399CFAD0A85C}"/>
              </a:ext>
            </a:extLst>
          </p:cNvPr>
          <p:cNvGraphicFramePr>
            <a:graphicFrameLocks noGrp="1"/>
          </p:cNvGraphicFramePr>
          <p:nvPr/>
        </p:nvGraphicFramePr>
        <p:xfrm>
          <a:off x="4426412" y="4252841"/>
          <a:ext cx="3386434" cy="15980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6434">
                  <a:extLst>
                    <a:ext uri="{9D8B030D-6E8A-4147-A177-3AD203B41FA5}">
                      <a16:colId xmlns:a16="http://schemas.microsoft.com/office/drawing/2014/main" val="243959706"/>
                    </a:ext>
                  </a:extLst>
                </a:gridCol>
              </a:tblGrid>
              <a:tr h="159808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9432721"/>
                  </a:ext>
                </a:extLst>
              </a:tr>
            </a:tbl>
          </a:graphicData>
        </a:graphic>
      </p:graphicFrame>
      <p:sp>
        <p:nvSpPr>
          <p:cNvPr id="4" name="타원 3">
            <a:extLst>
              <a:ext uri="{FF2B5EF4-FFF2-40B4-BE49-F238E27FC236}">
                <a16:creationId xmlns:a16="http://schemas.microsoft.com/office/drawing/2014/main" id="{DDAF52FE-F098-4827-8834-578AE04A9479}"/>
              </a:ext>
            </a:extLst>
          </p:cNvPr>
          <p:cNvSpPr/>
          <p:nvPr/>
        </p:nvSpPr>
        <p:spPr>
          <a:xfrm>
            <a:off x="4577242" y="1729054"/>
            <a:ext cx="225910" cy="227746"/>
          </a:xfrm>
          <a:prstGeom prst="ellipse">
            <a:avLst/>
          </a:prstGeom>
          <a:noFill/>
          <a:ln w="444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EB75CBB-05D5-4335-B001-ED83227F00A5}"/>
              </a:ext>
            </a:extLst>
          </p:cNvPr>
          <p:cNvSpPr/>
          <p:nvPr/>
        </p:nvSpPr>
        <p:spPr>
          <a:xfrm>
            <a:off x="4906180" y="1730270"/>
            <a:ext cx="225910" cy="227746"/>
          </a:xfrm>
          <a:prstGeom prst="ellipse">
            <a:avLst/>
          </a:prstGeom>
          <a:noFill/>
          <a:ln w="444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322A041B-EE90-417B-9E6A-B2B3B2820DC6}"/>
              </a:ext>
            </a:extLst>
          </p:cNvPr>
          <p:cNvSpPr/>
          <p:nvPr/>
        </p:nvSpPr>
        <p:spPr>
          <a:xfrm>
            <a:off x="4577242" y="2048923"/>
            <a:ext cx="225910" cy="227746"/>
          </a:xfrm>
          <a:prstGeom prst="ellipse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15DFD20C-173B-446C-B35F-C3C3B22629D1}"/>
              </a:ext>
            </a:extLst>
          </p:cNvPr>
          <p:cNvGrpSpPr/>
          <p:nvPr/>
        </p:nvGrpSpPr>
        <p:grpSpPr>
          <a:xfrm>
            <a:off x="4851413" y="1982094"/>
            <a:ext cx="335444" cy="335444"/>
            <a:chOff x="5190212" y="1579999"/>
            <a:chExt cx="1811573" cy="1811573"/>
          </a:xfrm>
        </p:grpSpPr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D0A68BAA-7013-4F7B-BC81-FF58695BF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212" y="1579999"/>
              <a:ext cx="1811573" cy="1811573"/>
            </a:xfrm>
            <a:prstGeom prst="rect">
              <a:avLst/>
            </a:prstGeom>
          </p:spPr>
        </p:pic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5A34485D-8F1D-424F-8626-A9C9A06C83A7}"/>
                </a:ext>
              </a:extLst>
            </p:cNvPr>
            <p:cNvSpPr/>
            <p:nvPr/>
          </p:nvSpPr>
          <p:spPr>
            <a:xfrm>
              <a:off x="5623560" y="2011680"/>
              <a:ext cx="955724" cy="9486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E1BDCF-E5A1-412A-A43A-824B41BA4F1F}"/>
              </a:ext>
            </a:extLst>
          </p:cNvPr>
          <p:cNvSpPr/>
          <p:nvPr/>
        </p:nvSpPr>
        <p:spPr>
          <a:xfrm>
            <a:off x="4372849" y="1231785"/>
            <a:ext cx="1381934" cy="45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positive</a:t>
            </a:r>
            <a:endParaRPr lang="ko-KR" altLang="en-US" sz="2000" dirty="0">
              <a:solidFill>
                <a:schemeClr val="tx1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AFDD88A-02B2-4336-9E12-FB0B5C783AB0}"/>
              </a:ext>
            </a:extLst>
          </p:cNvPr>
          <p:cNvSpPr/>
          <p:nvPr/>
        </p:nvSpPr>
        <p:spPr>
          <a:xfrm>
            <a:off x="5387670" y="3217881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DF743A5B-AB50-4ED4-AC19-69560B99F9F0}"/>
              </a:ext>
            </a:extLst>
          </p:cNvPr>
          <p:cNvSpPr/>
          <p:nvPr/>
        </p:nvSpPr>
        <p:spPr>
          <a:xfrm>
            <a:off x="5387670" y="3438599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8C5FF39-0CC0-4088-9B59-87513CAC0185}"/>
              </a:ext>
            </a:extLst>
          </p:cNvPr>
          <p:cNvSpPr/>
          <p:nvPr/>
        </p:nvSpPr>
        <p:spPr>
          <a:xfrm>
            <a:off x="4577242" y="3261607"/>
            <a:ext cx="225910" cy="227746"/>
          </a:xfrm>
          <a:prstGeom prst="ellipse">
            <a:avLst/>
          </a:prstGeom>
          <a:noFill/>
          <a:ln w="444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AF65A913-B0FC-4EB7-8C86-C3CBDA044757}"/>
              </a:ext>
            </a:extLst>
          </p:cNvPr>
          <p:cNvSpPr/>
          <p:nvPr/>
        </p:nvSpPr>
        <p:spPr>
          <a:xfrm>
            <a:off x="4906180" y="3262823"/>
            <a:ext cx="225910" cy="227746"/>
          </a:xfrm>
          <a:prstGeom prst="ellipse">
            <a:avLst/>
          </a:prstGeom>
          <a:noFill/>
          <a:ln w="444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3526EB6E-B667-4430-ACFF-41A7C3FDD82E}"/>
              </a:ext>
            </a:extLst>
          </p:cNvPr>
          <p:cNvSpPr/>
          <p:nvPr/>
        </p:nvSpPr>
        <p:spPr>
          <a:xfrm>
            <a:off x="4577242" y="3581476"/>
            <a:ext cx="225910" cy="227746"/>
          </a:xfrm>
          <a:prstGeom prst="ellipse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9E44783E-DD96-4FF3-97BC-A213BF2EB3D7}"/>
              </a:ext>
            </a:extLst>
          </p:cNvPr>
          <p:cNvGrpSpPr/>
          <p:nvPr/>
        </p:nvGrpSpPr>
        <p:grpSpPr>
          <a:xfrm>
            <a:off x="4851413" y="3514647"/>
            <a:ext cx="335444" cy="335444"/>
            <a:chOff x="5190212" y="1579999"/>
            <a:chExt cx="1811573" cy="1811573"/>
          </a:xfrm>
        </p:grpSpPr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F856DB02-A989-4A0D-AE9C-4814E517B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212" y="1579999"/>
              <a:ext cx="1811573" cy="1811573"/>
            </a:xfrm>
            <a:prstGeom prst="rect">
              <a:avLst/>
            </a:prstGeom>
          </p:spPr>
        </p:pic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5A1D190-8871-40B7-8926-62D3D6000FDE}"/>
                </a:ext>
              </a:extLst>
            </p:cNvPr>
            <p:cNvSpPr/>
            <p:nvPr/>
          </p:nvSpPr>
          <p:spPr>
            <a:xfrm>
              <a:off x="5623560" y="2011680"/>
              <a:ext cx="955724" cy="9486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87D9BA9B-C565-48C4-A857-80B5545ADA99}"/>
              </a:ext>
            </a:extLst>
          </p:cNvPr>
          <p:cNvSpPr/>
          <p:nvPr/>
        </p:nvSpPr>
        <p:spPr>
          <a:xfrm>
            <a:off x="4372849" y="2704882"/>
            <a:ext cx="1381934" cy="45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neutral</a:t>
            </a:r>
            <a:endParaRPr lang="ko-KR" altLang="en-US" sz="2000" dirty="0">
              <a:solidFill>
                <a:schemeClr val="tx1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D5B8B517-7176-4945-8CD2-DDA3AF2E5554}"/>
              </a:ext>
            </a:extLst>
          </p:cNvPr>
          <p:cNvSpPr/>
          <p:nvPr/>
        </p:nvSpPr>
        <p:spPr>
          <a:xfrm>
            <a:off x="5387670" y="4872931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7FF707A-D10F-44D5-BFD4-6A35DA4AB97D}"/>
              </a:ext>
            </a:extLst>
          </p:cNvPr>
          <p:cNvSpPr/>
          <p:nvPr/>
        </p:nvSpPr>
        <p:spPr>
          <a:xfrm>
            <a:off x="5387670" y="5093649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13963C3C-7DD6-485F-96FF-D6C2C4270C76}"/>
              </a:ext>
            </a:extLst>
          </p:cNvPr>
          <p:cNvSpPr/>
          <p:nvPr/>
        </p:nvSpPr>
        <p:spPr>
          <a:xfrm>
            <a:off x="4363044" y="4326936"/>
            <a:ext cx="1381934" cy="45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negative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F0E31D2-08C5-43B8-B97D-EFEFEE87DFC6}"/>
              </a:ext>
            </a:extLst>
          </p:cNvPr>
          <p:cNvSpPr/>
          <p:nvPr/>
        </p:nvSpPr>
        <p:spPr>
          <a:xfrm>
            <a:off x="4352040" y="4253813"/>
            <a:ext cx="3482396" cy="1585213"/>
          </a:xfrm>
          <a:prstGeom prst="rect">
            <a:avLst/>
          </a:prstGeom>
          <a:solidFill>
            <a:schemeClr val="bg1">
              <a:lumMod val="8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C636F5-FBD8-4263-81D6-F2BF4FCBB18A}"/>
              </a:ext>
            </a:extLst>
          </p:cNvPr>
          <p:cNvSpPr txBox="1"/>
          <p:nvPr/>
        </p:nvSpPr>
        <p:spPr>
          <a:xfrm>
            <a:off x="5589405" y="4475979"/>
            <a:ext cx="7938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ko-KR" altLang="en-US" sz="6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54B6180-CD0F-4C18-B01D-CB8DF7445388}"/>
              </a:ext>
            </a:extLst>
          </p:cNvPr>
          <p:cNvSpPr/>
          <p:nvPr/>
        </p:nvSpPr>
        <p:spPr>
          <a:xfrm>
            <a:off x="1197993" y="1561551"/>
            <a:ext cx="3193310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2" name="그림 121">
            <a:extLst>
              <a:ext uri="{FF2B5EF4-FFF2-40B4-BE49-F238E27FC236}">
                <a16:creationId xmlns:a16="http://schemas.microsoft.com/office/drawing/2014/main" id="{C5264468-9694-483D-8819-DCBA035CDA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50" y="749391"/>
            <a:ext cx="943712" cy="190648"/>
          </a:xfrm>
          <a:prstGeom prst="rect">
            <a:avLst/>
          </a:prstGeom>
        </p:spPr>
      </p:pic>
      <p:pic>
        <p:nvPicPr>
          <p:cNvPr id="43" name="Picture 2" descr="ê´ë ¨ ì´ë¯¸ì§">
            <a:extLst>
              <a:ext uri="{FF2B5EF4-FFF2-40B4-BE49-F238E27FC236}">
                <a16:creationId xmlns:a16="http://schemas.microsoft.com/office/drawing/2014/main" id="{E011D5E0-758F-4BEB-804C-616D611C31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b="72096"/>
          <a:stretch/>
        </p:blipFill>
        <p:spPr bwMode="auto">
          <a:xfrm>
            <a:off x="5312017" y="1854062"/>
            <a:ext cx="2277143" cy="21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4232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FBCAC619-E61B-4178-A28B-35E693D4B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003" y="612226"/>
            <a:ext cx="3448527" cy="5633544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1926C2A-BF28-4AB0-B898-C192C5DD93C5}"/>
              </a:ext>
            </a:extLst>
          </p:cNvPr>
          <p:cNvSpPr/>
          <p:nvPr/>
        </p:nvSpPr>
        <p:spPr>
          <a:xfrm>
            <a:off x="5055703" y="5171573"/>
            <a:ext cx="2179984" cy="343654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a고딕15" panose="02020600000000000000" pitchFamily="18" charset="-127"/>
                <a:ea typeface="a고딕15" panose="02020600000000000000" pitchFamily="18" charset="-127"/>
              </a:rPr>
              <a:t>    아로마인드 로그인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CE5A703-B780-4639-A010-3AC4998540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311" y="2929553"/>
            <a:ext cx="2279376" cy="46048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C1EBCA7-0C8B-4AB8-810B-B8E7D236C1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27" y="5249473"/>
            <a:ext cx="267382" cy="21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159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6313C4D5-812C-480F-AFE6-EC8D8CF9F013}"/>
              </a:ext>
            </a:extLst>
          </p:cNvPr>
          <p:cNvSpPr/>
          <p:nvPr/>
        </p:nvSpPr>
        <p:spPr>
          <a:xfrm>
            <a:off x="4372303" y="612227"/>
            <a:ext cx="3447393" cy="563354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4C938DCA-67D5-440F-97C4-AE508B88A5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414"/>
          <a:stretch/>
        </p:blipFill>
        <p:spPr>
          <a:xfrm>
            <a:off x="4370429" y="612227"/>
            <a:ext cx="3433231" cy="588034"/>
          </a:xfrm>
          <a:prstGeom prst="rect">
            <a:avLst/>
          </a:prstGeom>
        </p:spPr>
      </p:pic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E25EE05-FB38-4399-AA95-B003E0E6DD9B}"/>
              </a:ext>
            </a:extLst>
          </p:cNvPr>
          <p:cNvSpPr/>
          <p:nvPr/>
        </p:nvSpPr>
        <p:spPr>
          <a:xfrm>
            <a:off x="4492990" y="1049268"/>
            <a:ext cx="3206016" cy="524848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C5695CA-7955-4C74-9585-A5C671DAAA84}"/>
              </a:ext>
            </a:extLst>
          </p:cNvPr>
          <p:cNvSpPr/>
          <p:nvPr/>
        </p:nvSpPr>
        <p:spPr>
          <a:xfrm>
            <a:off x="6608769" y="3293536"/>
            <a:ext cx="790562" cy="79056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noFill/>
          </a:ln>
          <a:effectLst>
            <a:outerShdw blurRad="431800" sx="111000" sy="111000" algn="ctr" rotWithShape="0">
              <a:srgbClr val="00B0F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A4C83D4-5928-4A9C-AB82-45348C547C9B}"/>
              </a:ext>
            </a:extLst>
          </p:cNvPr>
          <p:cNvSpPr/>
          <p:nvPr/>
        </p:nvSpPr>
        <p:spPr>
          <a:xfrm>
            <a:off x="5700717" y="3871385"/>
            <a:ext cx="790562" cy="79056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noFill/>
          </a:ln>
          <a:effectLst>
            <a:outerShdw blurRad="177800" sx="111000" sy="111000" algn="ctr" rotWithShape="0">
              <a:srgbClr val="00B05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131BC73-2851-46AD-8C60-11F032E72A61}"/>
              </a:ext>
            </a:extLst>
          </p:cNvPr>
          <p:cNvSpPr/>
          <p:nvPr/>
        </p:nvSpPr>
        <p:spPr>
          <a:xfrm>
            <a:off x="4792665" y="3293536"/>
            <a:ext cx="790562" cy="79056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noFill/>
          </a:ln>
          <a:effectLst>
            <a:outerShdw blurRad="190500" sx="113000" sy="113000" algn="ctr" rotWithShape="0">
              <a:srgbClr val="FF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2F7F91-63DC-4563-AA4B-6C2D07E03475}"/>
              </a:ext>
            </a:extLst>
          </p:cNvPr>
          <p:cNvGrpSpPr/>
          <p:nvPr/>
        </p:nvGrpSpPr>
        <p:grpSpPr>
          <a:xfrm>
            <a:off x="5190212" y="956968"/>
            <a:ext cx="1811573" cy="1811573"/>
            <a:chOff x="5190212" y="1579999"/>
            <a:chExt cx="1811573" cy="1811573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A0AAB86E-EA8C-43C1-BE03-A6B860008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212" y="1579999"/>
              <a:ext cx="1811573" cy="1811573"/>
            </a:xfrm>
            <a:prstGeom prst="rect">
              <a:avLst/>
            </a:prstGeom>
          </p:spPr>
        </p:pic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87517125-9553-48BD-81BB-E2866FFDE76F}"/>
                </a:ext>
              </a:extLst>
            </p:cNvPr>
            <p:cNvSpPr/>
            <p:nvPr/>
          </p:nvSpPr>
          <p:spPr>
            <a:xfrm>
              <a:off x="5623560" y="2011680"/>
              <a:ext cx="955724" cy="9486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8C7230D-0F1D-41ED-ABB6-79660DDB9B48}"/>
              </a:ext>
            </a:extLst>
          </p:cNvPr>
          <p:cNvSpPr/>
          <p:nvPr/>
        </p:nvSpPr>
        <p:spPr>
          <a:xfrm>
            <a:off x="5821676" y="1725592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7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4BAF4104-7A42-4B71-9BF7-96EF11664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949" y="1679276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035D8D3D-AC0D-4BCE-805D-28753CB4F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733" y="3488650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357B9DBA-439C-4846-93E2-5160F6C43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519" y="4083188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34283A2D-5E26-433D-956C-76110C4B7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311" y="3509197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BC35D16-2B16-407C-812B-3DC38BBA3F06}"/>
              </a:ext>
            </a:extLst>
          </p:cNvPr>
          <p:cNvCxnSpPr/>
          <p:nvPr/>
        </p:nvCxnSpPr>
        <p:spPr>
          <a:xfrm>
            <a:off x="4906040" y="2897360"/>
            <a:ext cx="236201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7807DE9-5EF0-44E1-8691-16AD86EB1C36}"/>
              </a:ext>
            </a:extLst>
          </p:cNvPr>
          <p:cNvCxnSpPr>
            <a:cxnSpLocks/>
          </p:cNvCxnSpPr>
          <p:nvPr/>
        </p:nvCxnSpPr>
        <p:spPr>
          <a:xfrm>
            <a:off x="7268050" y="2844181"/>
            <a:ext cx="0" cy="12064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640EBD1-A9CD-4B2F-8124-1E50F364F86F}"/>
              </a:ext>
            </a:extLst>
          </p:cNvPr>
          <p:cNvCxnSpPr>
            <a:cxnSpLocks/>
          </p:cNvCxnSpPr>
          <p:nvPr/>
        </p:nvCxnSpPr>
        <p:spPr>
          <a:xfrm>
            <a:off x="4906040" y="2846006"/>
            <a:ext cx="0" cy="11390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77901992-4AD0-4203-AC3C-0C1C097D46AC}"/>
              </a:ext>
            </a:extLst>
          </p:cNvPr>
          <p:cNvSpPr/>
          <p:nvPr/>
        </p:nvSpPr>
        <p:spPr>
          <a:xfrm>
            <a:off x="5134565" y="2827510"/>
            <a:ext cx="120647" cy="12064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DE86BE9-9D80-42A0-A93C-4629C4EFF650}"/>
              </a:ext>
            </a:extLst>
          </p:cNvPr>
          <p:cNvCxnSpPr/>
          <p:nvPr/>
        </p:nvCxnSpPr>
        <p:spPr>
          <a:xfrm>
            <a:off x="4913987" y="2897360"/>
            <a:ext cx="247650" cy="0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2DD343E-452D-4993-9FDF-5670F85086D5}"/>
              </a:ext>
            </a:extLst>
          </p:cNvPr>
          <p:cNvSpPr/>
          <p:nvPr/>
        </p:nvSpPr>
        <p:spPr>
          <a:xfrm>
            <a:off x="4365453" y="5842709"/>
            <a:ext cx="3447393" cy="38208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A926458-4122-43D8-81E3-CB2781938C71}"/>
              </a:ext>
            </a:extLst>
          </p:cNvPr>
          <p:cNvSpPr/>
          <p:nvPr/>
        </p:nvSpPr>
        <p:spPr>
          <a:xfrm>
            <a:off x="3531871" y="5860008"/>
            <a:ext cx="5086350" cy="3820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D76AA30-61B5-487F-A4E3-875734FA0174}"/>
              </a:ext>
            </a:extLst>
          </p:cNvPr>
          <p:cNvSpPr/>
          <p:nvPr/>
        </p:nvSpPr>
        <p:spPr>
          <a:xfrm>
            <a:off x="7824820" y="1607911"/>
            <a:ext cx="3193310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54B6180-CD0F-4C18-B01D-CB8DF7445388}"/>
              </a:ext>
            </a:extLst>
          </p:cNvPr>
          <p:cNvSpPr/>
          <p:nvPr/>
        </p:nvSpPr>
        <p:spPr>
          <a:xfrm>
            <a:off x="1177662" y="1609367"/>
            <a:ext cx="3193310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2D3CF15-AAD5-43C6-8D8D-92125AB9EF86}"/>
              </a:ext>
            </a:extLst>
          </p:cNvPr>
          <p:cNvSpPr/>
          <p:nvPr/>
        </p:nvSpPr>
        <p:spPr>
          <a:xfrm>
            <a:off x="4225020" y="623028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1CBB5823-D077-44AF-B37D-31BE65D380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681" y="5914582"/>
            <a:ext cx="242239" cy="253903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2333226B-2706-4479-B4DA-34CC047C49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638" y="5904601"/>
            <a:ext cx="283419" cy="283419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6D731AB1-BDD6-4B8C-A5E3-6E76DCDD28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740" y="5922155"/>
            <a:ext cx="253904" cy="253904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5EA33121-3CA4-4D54-9BAA-7FB6C9A2C8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50" y="749391"/>
            <a:ext cx="943712" cy="19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827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6E2069A-3E1F-40B7-963D-DFC2584A737B}"/>
              </a:ext>
            </a:extLst>
          </p:cNvPr>
          <p:cNvSpPr/>
          <p:nvPr/>
        </p:nvSpPr>
        <p:spPr>
          <a:xfrm>
            <a:off x="4372303" y="612227"/>
            <a:ext cx="3447393" cy="56335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9E3BD-8AE2-4ABC-B052-66112B90D280}"/>
              </a:ext>
            </a:extLst>
          </p:cNvPr>
          <p:cNvSpPr/>
          <p:nvPr/>
        </p:nvSpPr>
        <p:spPr>
          <a:xfrm>
            <a:off x="4385554" y="638731"/>
            <a:ext cx="3433230" cy="567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B2FC0F-FDF8-47BA-93ED-266E8C54FC75}"/>
              </a:ext>
            </a:extLst>
          </p:cNvPr>
          <p:cNvSpPr/>
          <p:nvPr/>
        </p:nvSpPr>
        <p:spPr>
          <a:xfrm>
            <a:off x="4385555" y="1232452"/>
            <a:ext cx="3433229" cy="5013319"/>
          </a:xfrm>
          <a:prstGeom prst="rect">
            <a:avLst/>
          </a:prstGeom>
          <a:gradFill>
            <a:gsLst>
              <a:gs pos="0">
                <a:srgbClr val="ED9975">
                  <a:alpha val="98824"/>
                </a:srgbClr>
              </a:gs>
              <a:gs pos="83000">
                <a:srgbClr val="EA778E"/>
              </a:gs>
              <a:gs pos="100000">
                <a:srgbClr val="D5779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47CE26C-F8A2-4331-B06D-977A2CD3A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274" y="806233"/>
            <a:ext cx="1149450" cy="23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605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0653903-2311-4390-B9E4-BA219D0B731F}"/>
              </a:ext>
            </a:extLst>
          </p:cNvPr>
          <p:cNvSpPr/>
          <p:nvPr/>
        </p:nvSpPr>
        <p:spPr>
          <a:xfrm>
            <a:off x="3281362" y="1952625"/>
            <a:ext cx="5629275" cy="26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>
                <a:solidFill>
                  <a:schemeClr val="tx1"/>
                </a:solidFill>
              </a:rPr>
              <a:t>Login</a:t>
            </a:r>
            <a:endParaRPr lang="ko-KR" altLang="en-US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333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6E2069A-3E1F-40B7-963D-DFC2584A737B}"/>
              </a:ext>
            </a:extLst>
          </p:cNvPr>
          <p:cNvSpPr/>
          <p:nvPr/>
        </p:nvSpPr>
        <p:spPr>
          <a:xfrm>
            <a:off x="4372303" y="612227"/>
            <a:ext cx="3447393" cy="563354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F0A923D-6016-4ACE-8AAA-B29FFD8EE2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4" r="22574"/>
          <a:stretch/>
        </p:blipFill>
        <p:spPr>
          <a:xfrm>
            <a:off x="4386817" y="628651"/>
            <a:ext cx="3438861" cy="2460414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5C86710-03CE-4D05-8E67-2D76C7DEDADB}"/>
              </a:ext>
            </a:extLst>
          </p:cNvPr>
          <p:cNvSpPr/>
          <p:nvPr/>
        </p:nvSpPr>
        <p:spPr>
          <a:xfrm>
            <a:off x="4528424" y="2602064"/>
            <a:ext cx="3155646" cy="4453665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1AE9776-5E9F-48AF-89EB-2143EF3E0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568" y="1693074"/>
            <a:ext cx="1663358" cy="336030"/>
          </a:xfrm>
          <a:prstGeom prst="rect">
            <a:avLst/>
          </a:prstGeom>
        </p:spPr>
      </p:pic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A7829E83-3BA7-42B7-B8DB-A87A816D9A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300662"/>
              </p:ext>
            </p:extLst>
          </p:nvPr>
        </p:nvGraphicFramePr>
        <p:xfrm>
          <a:off x="4667551" y="3150931"/>
          <a:ext cx="2853996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3996">
                  <a:extLst>
                    <a:ext uri="{9D8B030D-6E8A-4147-A177-3AD203B41FA5}">
                      <a16:colId xmlns:a16="http://schemas.microsoft.com/office/drawing/2014/main" val="2865678681"/>
                    </a:ext>
                  </a:extLst>
                </a:gridCol>
              </a:tblGrid>
              <a:tr h="2801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Email</a:t>
                      </a:r>
                      <a:endParaRPr lang="ko-KR" altLang="en-US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165238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A591743B-0A73-4011-8CE1-6BE538BBB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520993"/>
              </p:ext>
            </p:extLst>
          </p:nvPr>
        </p:nvGraphicFramePr>
        <p:xfrm>
          <a:off x="4667551" y="3651167"/>
          <a:ext cx="2853996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3996">
                  <a:extLst>
                    <a:ext uri="{9D8B030D-6E8A-4147-A177-3AD203B41FA5}">
                      <a16:colId xmlns:a16="http://schemas.microsoft.com/office/drawing/2014/main" val="286567868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Password</a:t>
                      </a:r>
                      <a:endParaRPr lang="ko-KR" altLang="en-US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165238"/>
                  </a:ext>
                </a:extLst>
              </a:tr>
            </a:tbl>
          </a:graphicData>
        </a:graphic>
      </p:graphicFrame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EC46094-241C-4036-90AD-892B103BD66B}"/>
              </a:ext>
            </a:extLst>
          </p:cNvPr>
          <p:cNvSpPr/>
          <p:nvPr/>
        </p:nvSpPr>
        <p:spPr>
          <a:xfrm>
            <a:off x="4861627" y="5076317"/>
            <a:ext cx="2465844" cy="343654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Don't have account?</a:t>
            </a:r>
          </a:p>
          <a:p>
            <a:pPr algn="ctr"/>
            <a:r>
              <a:rPr lang="en-US" altLang="ko-KR" sz="1200" u="sng" dirty="0">
                <a:hlinkClick r:id="rId4"/>
              </a:rPr>
              <a:t>Create an account.</a:t>
            </a:r>
            <a:endParaRPr lang="ko-KR" altLang="en-US" sz="1200" dirty="0">
              <a:solidFill>
                <a:schemeClr val="tx1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1B52B3D4-5502-49EA-9C22-903DC0EF5F59}"/>
              </a:ext>
            </a:extLst>
          </p:cNvPr>
          <p:cNvSpPr/>
          <p:nvPr/>
        </p:nvSpPr>
        <p:spPr>
          <a:xfrm>
            <a:off x="4807404" y="4553950"/>
            <a:ext cx="2574290" cy="343655"/>
          </a:xfrm>
          <a:prstGeom prst="roundRect">
            <a:avLst/>
          </a:prstGeom>
          <a:gradFill>
            <a:gsLst>
              <a:gs pos="0">
                <a:srgbClr val="ED9975">
                  <a:alpha val="98824"/>
                </a:srgbClr>
              </a:gs>
              <a:gs pos="83000">
                <a:srgbClr val="EA778E"/>
              </a:gs>
              <a:gs pos="100000">
                <a:srgbClr val="D57793"/>
              </a:gs>
            </a:gsLst>
            <a:lin ang="5400000" scaled="1"/>
          </a:gradFill>
          <a:ln w="2095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Login</a:t>
            </a:r>
            <a:endParaRPr lang="ko-KR" altLang="en-US" sz="1400" dirty="0">
              <a:solidFill>
                <a:schemeClr val="bg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814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4FB9E3BD-8AE2-4ABC-B052-66112B90D280}"/>
              </a:ext>
            </a:extLst>
          </p:cNvPr>
          <p:cNvSpPr/>
          <p:nvPr/>
        </p:nvSpPr>
        <p:spPr>
          <a:xfrm>
            <a:off x="4377934" y="2232813"/>
            <a:ext cx="3433230" cy="4012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E2069A-3E1F-40B7-963D-DFC2584A737B}"/>
              </a:ext>
            </a:extLst>
          </p:cNvPr>
          <p:cNvSpPr/>
          <p:nvPr/>
        </p:nvSpPr>
        <p:spPr>
          <a:xfrm>
            <a:off x="4372303" y="612227"/>
            <a:ext cx="3447393" cy="56335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F0A923D-6016-4ACE-8AAA-B29FFD8EE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985" y="628651"/>
            <a:ext cx="3433231" cy="160724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1AE9776-5E9F-48AF-89EB-2143EF3E0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134" y="1288006"/>
            <a:ext cx="1397730" cy="282368"/>
          </a:xfrm>
          <a:prstGeom prst="rect">
            <a:avLst/>
          </a:prstGeom>
        </p:spPr>
      </p:pic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A7829E83-3BA7-42B7-B8DB-A87A816D9A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547677"/>
              </p:ext>
            </p:extLst>
          </p:nvPr>
        </p:nvGraphicFramePr>
        <p:xfrm>
          <a:off x="4667551" y="2831389"/>
          <a:ext cx="2853996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3996">
                  <a:extLst>
                    <a:ext uri="{9D8B030D-6E8A-4147-A177-3AD203B41FA5}">
                      <a16:colId xmlns:a16="http://schemas.microsoft.com/office/drawing/2014/main" val="2865678681"/>
                    </a:ext>
                  </a:extLst>
                </a:gridCol>
              </a:tblGrid>
              <a:tr h="2801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Email</a:t>
                      </a:r>
                      <a:endParaRPr lang="ko-KR" altLang="en-US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165238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A591743B-0A73-4011-8CE1-6BE538BBB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145425"/>
              </p:ext>
            </p:extLst>
          </p:nvPr>
        </p:nvGraphicFramePr>
        <p:xfrm>
          <a:off x="4667551" y="3331625"/>
          <a:ext cx="2853996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3996">
                  <a:extLst>
                    <a:ext uri="{9D8B030D-6E8A-4147-A177-3AD203B41FA5}">
                      <a16:colId xmlns:a16="http://schemas.microsoft.com/office/drawing/2014/main" val="286567868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Password</a:t>
                      </a:r>
                      <a:endParaRPr lang="ko-KR" altLang="en-US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165238"/>
                  </a:ext>
                </a:extLst>
              </a:tr>
            </a:tbl>
          </a:graphicData>
        </a:graphic>
      </p:graphicFrame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EC46094-241C-4036-90AD-892B103BD66B}"/>
              </a:ext>
            </a:extLst>
          </p:cNvPr>
          <p:cNvSpPr/>
          <p:nvPr/>
        </p:nvSpPr>
        <p:spPr>
          <a:xfrm>
            <a:off x="4861627" y="4756775"/>
            <a:ext cx="2465844" cy="343654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Don't have account?</a:t>
            </a:r>
          </a:p>
          <a:p>
            <a:pPr algn="ctr"/>
            <a:r>
              <a:rPr lang="en-US" altLang="ko-KR" sz="1200" u="sng" dirty="0">
                <a:hlinkClick r:id="rId4"/>
              </a:rPr>
              <a:t>Create an account.</a:t>
            </a:r>
            <a:endParaRPr lang="ko-KR" altLang="en-US" sz="1200" dirty="0">
              <a:solidFill>
                <a:schemeClr val="tx1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1B52B3D4-5502-49EA-9C22-903DC0EF5F59}"/>
              </a:ext>
            </a:extLst>
          </p:cNvPr>
          <p:cNvSpPr/>
          <p:nvPr/>
        </p:nvSpPr>
        <p:spPr>
          <a:xfrm>
            <a:off x="4807404" y="4234408"/>
            <a:ext cx="2574290" cy="343655"/>
          </a:xfrm>
          <a:prstGeom prst="roundRect">
            <a:avLst/>
          </a:prstGeom>
          <a:gradFill>
            <a:gsLst>
              <a:gs pos="0">
                <a:srgbClr val="ED9975">
                  <a:alpha val="98824"/>
                </a:srgbClr>
              </a:gs>
              <a:gs pos="83000">
                <a:srgbClr val="EA778E"/>
              </a:gs>
              <a:gs pos="100000">
                <a:srgbClr val="D57793"/>
              </a:gs>
            </a:gsLst>
            <a:lin ang="5400000" scaled="1"/>
          </a:gradFill>
          <a:ln w="2095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Login</a:t>
            </a:r>
            <a:endParaRPr lang="ko-KR" altLang="en-US" sz="1400" dirty="0">
              <a:solidFill>
                <a:schemeClr val="bg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3129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0653903-2311-4390-B9E4-BA219D0B731F}"/>
              </a:ext>
            </a:extLst>
          </p:cNvPr>
          <p:cNvSpPr/>
          <p:nvPr/>
        </p:nvSpPr>
        <p:spPr>
          <a:xfrm>
            <a:off x="3281362" y="1952625"/>
            <a:ext cx="5629275" cy="26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>
                <a:solidFill>
                  <a:schemeClr val="tx1"/>
                </a:solidFill>
              </a:rPr>
              <a:t>Remote </a:t>
            </a:r>
            <a:r>
              <a:rPr lang="en-US" altLang="ko-KR" sz="6000" b="1" dirty="0" err="1">
                <a:solidFill>
                  <a:schemeClr val="tx1"/>
                </a:solidFill>
              </a:rPr>
              <a:t>Controll</a:t>
            </a:r>
            <a:endParaRPr lang="ko-KR" altLang="en-US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018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6313C4D5-812C-480F-AFE6-EC8D8CF9F013}"/>
              </a:ext>
            </a:extLst>
          </p:cNvPr>
          <p:cNvSpPr/>
          <p:nvPr/>
        </p:nvSpPr>
        <p:spPr>
          <a:xfrm>
            <a:off x="4372303" y="612227"/>
            <a:ext cx="3447393" cy="563354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09E3C3-ECD0-4BB2-B79A-69DACDC89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50" y="749945"/>
            <a:ext cx="978706" cy="197718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7312CF0-1A55-4BAA-BA1F-273D2E020DE1}"/>
              </a:ext>
            </a:extLst>
          </p:cNvPr>
          <p:cNvSpPr/>
          <p:nvPr/>
        </p:nvSpPr>
        <p:spPr>
          <a:xfrm>
            <a:off x="4379150" y="1049268"/>
            <a:ext cx="3433696" cy="524848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2DD343E-452D-4993-9FDF-5670F85086D5}"/>
              </a:ext>
            </a:extLst>
          </p:cNvPr>
          <p:cNvSpPr/>
          <p:nvPr/>
        </p:nvSpPr>
        <p:spPr>
          <a:xfrm>
            <a:off x="4365453" y="5842709"/>
            <a:ext cx="3447393" cy="38208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A926458-4122-43D8-81E3-CB2781938C71}"/>
              </a:ext>
            </a:extLst>
          </p:cNvPr>
          <p:cNvSpPr/>
          <p:nvPr/>
        </p:nvSpPr>
        <p:spPr>
          <a:xfrm>
            <a:off x="3531871" y="5860008"/>
            <a:ext cx="5086350" cy="3820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D76AA30-61B5-487F-A4E3-875734FA0174}"/>
              </a:ext>
            </a:extLst>
          </p:cNvPr>
          <p:cNvSpPr/>
          <p:nvPr/>
        </p:nvSpPr>
        <p:spPr>
          <a:xfrm>
            <a:off x="7824820" y="1607911"/>
            <a:ext cx="3193310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54B6180-CD0F-4C18-B01D-CB8DF7445388}"/>
              </a:ext>
            </a:extLst>
          </p:cNvPr>
          <p:cNvSpPr/>
          <p:nvPr/>
        </p:nvSpPr>
        <p:spPr>
          <a:xfrm>
            <a:off x="1177662" y="1609367"/>
            <a:ext cx="3193310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2D3CF15-AAD5-43C6-8D8D-92125AB9EF86}"/>
              </a:ext>
            </a:extLst>
          </p:cNvPr>
          <p:cNvSpPr/>
          <p:nvPr/>
        </p:nvSpPr>
        <p:spPr>
          <a:xfrm>
            <a:off x="4225020" y="623028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1CBB5823-D077-44AF-B37D-31BE65D38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681" y="5914582"/>
            <a:ext cx="242239" cy="253903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2333226B-2706-4479-B4DA-34CC047C49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638" y="5904601"/>
            <a:ext cx="283419" cy="283419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6D731AB1-BDD6-4B8C-A5E3-6E76DCDD28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740" y="5922155"/>
            <a:ext cx="253904" cy="253904"/>
          </a:xfrm>
          <a:prstGeom prst="rect">
            <a:avLst/>
          </a:prstGeom>
        </p:spPr>
      </p:pic>
      <p:sp>
        <p:nvSpPr>
          <p:cNvPr id="78" name="타원 77">
            <a:extLst>
              <a:ext uri="{FF2B5EF4-FFF2-40B4-BE49-F238E27FC236}">
                <a16:creationId xmlns:a16="http://schemas.microsoft.com/office/drawing/2014/main" id="{838D0CEF-8FCC-471B-8109-C3BFF33F7136}"/>
              </a:ext>
            </a:extLst>
          </p:cNvPr>
          <p:cNvSpPr/>
          <p:nvPr/>
        </p:nvSpPr>
        <p:spPr>
          <a:xfrm>
            <a:off x="6608769" y="3514254"/>
            <a:ext cx="790562" cy="79056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55141B36-9297-4991-A429-25161022019A}"/>
              </a:ext>
            </a:extLst>
          </p:cNvPr>
          <p:cNvSpPr/>
          <p:nvPr/>
        </p:nvSpPr>
        <p:spPr>
          <a:xfrm>
            <a:off x="5700717" y="4092103"/>
            <a:ext cx="790562" cy="79056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DCB8A74-0BA1-4AFA-B65A-5AC13B57CFA8}"/>
              </a:ext>
            </a:extLst>
          </p:cNvPr>
          <p:cNvSpPr/>
          <p:nvPr/>
        </p:nvSpPr>
        <p:spPr>
          <a:xfrm>
            <a:off x="4792665" y="3514254"/>
            <a:ext cx="790562" cy="79056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D1B2A45A-294E-4C44-9F2C-EE6623E21C8F}"/>
              </a:ext>
            </a:extLst>
          </p:cNvPr>
          <p:cNvGrpSpPr/>
          <p:nvPr/>
        </p:nvGrpSpPr>
        <p:grpSpPr>
          <a:xfrm>
            <a:off x="5190212" y="1177686"/>
            <a:ext cx="1811573" cy="1811573"/>
            <a:chOff x="5190212" y="1579999"/>
            <a:chExt cx="1811573" cy="1811573"/>
          </a:xfrm>
        </p:grpSpPr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F8D1B4FC-1E3D-4271-90F3-B1DE5DB0A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212" y="1579999"/>
              <a:ext cx="1811573" cy="1811573"/>
            </a:xfrm>
            <a:prstGeom prst="rect">
              <a:avLst/>
            </a:prstGeom>
          </p:spPr>
        </p:pic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3183ED75-AB05-4536-B19B-DC86962F8D92}"/>
                </a:ext>
              </a:extLst>
            </p:cNvPr>
            <p:cNvSpPr/>
            <p:nvPr/>
          </p:nvSpPr>
          <p:spPr>
            <a:xfrm>
              <a:off x="5623560" y="2011680"/>
              <a:ext cx="955724" cy="9486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08CB8B4-B8B9-46DA-A75A-14CBAC36E2EB}"/>
              </a:ext>
            </a:extLst>
          </p:cNvPr>
          <p:cNvSpPr/>
          <p:nvPr/>
        </p:nvSpPr>
        <p:spPr>
          <a:xfrm>
            <a:off x="5821676" y="1946310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5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87577F72-2B4C-42D7-BC1C-B23F70693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949" y="1899994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8F70DB1A-6816-4DFD-98EB-D181FD143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733" y="3709368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8493329E-C14A-4EEC-8E2B-D0531BF36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519" y="4303906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B1603898-C6BD-4084-BE90-445349196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311" y="3729915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5BB2FB04-0F66-4E45-A955-A3DAC9E5F5EE}"/>
              </a:ext>
            </a:extLst>
          </p:cNvPr>
          <p:cNvCxnSpPr/>
          <p:nvPr/>
        </p:nvCxnSpPr>
        <p:spPr>
          <a:xfrm>
            <a:off x="4906040" y="3118078"/>
            <a:ext cx="236201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A973E55B-05D2-4E45-89A8-5D233F81122E}"/>
              </a:ext>
            </a:extLst>
          </p:cNvPr>
          <p:cNvCxnSpPr>
            <a:cxnSpLocks/>
          </p:cNvCxnSpPr>
          <p:nvPr/>
        </p:nvCxnSpPr>
        <p:spPr>
          <a:xfrm>
            <a:off x="7268050" y="3064899"/>
            <a:ext cx="0" cy="12064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05D32F97-139C-4C59-B684-C0714A5DED99}"/>
              </a:ext>
            </a:extLst>
          </p:cNvPr>
          <p:cNvCxnSpPr>
            <a:cxnSpLocks/>
          </p:cNvCxnSpPr>
          <p:nvPr/>
        </p:nvCxnSpPr>
        <p:spPr>
          <a:xfrm>
            <a:off x="4906040" y="3066724"/>
            <a:ext cx="0" cy="11390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타원 91">
            <a:extLst>
              <a:ext uri="{FF2B5EF4-FFF2-40B4-BE49-F238E27FC236}">
                <a16:creationId xmlns:a16="http://schemas.microsoft.com/office/drawing/2014/main" id="{61E12A9D-6CA5-4525-A504-34CCAC1E5B1D}"/>
              </a:ext>
            </a:extLst>
          </p:cNvPr>
          <p:cNvSpPr/>
          <p:nvPr/>
        </p:nvSpPr>
        <p:spPr>
          <a:xfrm>
            <a:off x="5134565" y="3048228"/>
            <a:ext cx="120647" cy="12064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12ECC361-BD56-4451-807E-88C137BBFC00}"/>
              </a:ext>
            </a:extLst>
          </p:cNvPr>
          <p:cNvCxnSpPr/>
          <p:nvPr/>
        </p:nvCxnSpPr>
        <p:spPr>
          <a:xfrm>
            <a:off x="4913987" y="3118078"/>
            <a:ext cx="247650" cy="0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CE4F5624-C8CF-4967-AEEC-E5A7879D69A8}"/>
              </a:ext>
            </a:extLst>
          </p:cNvPr>
          <p:cNvSpPr/>
          <p:nvPr/>
        </p:nvSpPr>
        <p:spPr>
          <a:xfrm>
            <a:off x="5172305" y="5162227"/>
            <a:ext cx="1829480" cy="382081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5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C663A352-D5D4-41EF-BA1B-C205FCFDD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344" y="5178021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197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6E2069A-3E1F-40B7-963D-DFC2584A737B}"/>
              </a:ext>
            </a:extLst>
          </p:cNvPr>
          <p:cNvSpPr/>
          <p:nvPr/>
        </p:nvSpPr>
        <p:spPr>
          <a:xfrm>
            <a:off x="4372303" y="612227"/>
            <a:ext cx="3447393" cy="563354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242C7E95-D785-43DD-BFA0-E5CE3D43CD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414"/>
          <a:stretch/>
        </p:blipFill>
        <p:spPr>
          <a:xfrm>
            <a:off x="4370429" y="612227"/>
            <a:ext cx="3433231" cy="588034"/>
          </a:xfrm>
          <a:prstGeom prst="rect">
            <a:avLst/>
          </a:prstGeom>
        </p:spPr>
      </p:pic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C4BB6EE-178F-48EB-9BEE-6C0D1EFEFA66}"/>
              </a:ext>
            </a:extLst>
          </p:cNvPr>
          <p:cNvSpPr/>
          <p:nvPr/>
        </p:nvSpPr>
        <p:spPr>
          <a:xfrm>
            <a:off x="4492990" y="1049268"/>
            <a:ext cx="3206016" cy="524848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1ACA387-CC9B-4B85-917E-26173CA47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50" y="749391"/>
            <a:ext cx="943712" cy="190648"/>
          </a:xfrm>
          <a:prstGeom prst="rect">
            <a:avLst/>
          </a:prstGeom>
        </p:spPr>
      </p:pic>
      <p:sp>
        <p:nvSpPr>
          <p:cNvPr id="34" name="타원 33">
            <a:extLst>
              <a:ext uri="{FF2B5EF4-FFF2-40B4-BE49-F238E27FC236}">
                <a16:creationId xmlns:a16="http://schemas.microsoft.com/office/drawing/2014/main" id="{9C5695CA-7955-4C74-9585-A5C671DAAA84}"/>
              </a:ext>
            </a:extLst>
          </p:cNvPr>
          <p:cNvSpPr/>
          <p:nvPr/>
        </p:nvSpPr>
        <p:spPr>
          <a:xfrm>
            <a:off x="6608769" y="3514254"/>
            <a:ext cx="790562" cy="79056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A4C83D4-5928-4A9C-AB82-45348C547C9B}"/>
              </a:ext>
            </a:extLst>
          </p:cNvPr>
          <p:cNvSpPr/>
          <p:nvPr/>
        </p:nvSpPr>
        <p:spPr>
          <a:xfrm>
            <a:off x="5700717" y="4092103"/>
            <a:ext cx="790562" cy="79056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131BC73-2851-46AD-8C60-11F032E72A61}"/>
              </a:ext>
            </a:extLst>
          </p:cNvPr>
          <p:cNvSpPr/>
          <p:nvPr/>
        </p:nvSpPr>
        <p:spPr>
          <a:xfrm>
            <a:off x="4792665" y="3514254"/>
            <a:ext cx="790562" cy="79056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2F7F91-63DC-4563-AA4B-6C2D07E03475}"/>
              </a:ext>
            </a:extLst>
          </p:cNvPr>
          <p:cNvGrpSpPr/>
          <p:nvPr/>
        </p:nvGrpSpPr>
        <p:grpSpPr>
          <a:xfrm>
            <a:off x="5190212" y="1177686"/>
            <a:ext cx="1811573" cy="1811573"/>
            <a:chOff x="5190212" y="1579999"/>
            <a:chExt cx="1811573" cy="1811573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A0AAB86E-EA8C-43C1-BE03-A6B860008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212" y="1579999"/>
              <a:ext cx="1811573" cy="1811573"/>
            </a:xfrm>
            <a:prstGeom prst="rect">
              <a:avLst/>
            </a:prstGeom>
          </p:spPr>
        </p:pic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87517125-9553-48BD-81BB-E2866FFDE76F}"/>
                </a:ext>
              </a:extLst>
            </p:cNvPr>
            <p:cNvSpPr/>
            <p:nvPr/>
          </p:nvSpPr>
          <p:spPr>
            <a:xfrm>
              <a:off x="5623560" y="2011680"/>
              <a:ext cx="955724" cy="9486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8C7230D-0F1D-41ED-ABB6-79660DDB9B48}"/>
              </a:ext>
            </a:extLst>
          </p:cNvPr>
          <p:cNvSpPr/>
          <p:nvPr/>
        </p:nvSpPr>
        <p:spPr>
          <a:xfrm>
            <a:off x="5821676" y="1946310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7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4BAF4104-7A42-4B71-9BF7-96EF11664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949" y="1899994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035D8D3D-AC0D-4BCE-805D-28753CB4F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733" y="3709368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357B9DBA-439C-4846-93E2-5160F6C43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519" y="4303906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34283A2D-5E26-433D-956C-76110C4B7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311" y="3729915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A1CFCEE-592E-42AF-8316-2F1943900D83}"/>
              </a:ext>
            </a:extLst>
          </p:cNvPr>
          <p:cNvCxnSpPr/>
          <p:nvPr/>
        </p:nvCxnSpPr>
        <p:spPr>
          <a:xfrm>
            <a:off x="4906040" y="3118078"/>
            <a:ext cx="236201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5687146-B67F-49FE-A578-D64AF99F841A}"/>
              </a:ext>
            </a:extLst>
          </p:cNvPr>
          <p:cNvCxnSpPr>
            <a:cxnSpLocks/>
          </p:cNvCxnSpPr>
          <p:nvPr/>
        </p:nvCxnSpPr>
        <p:spPr>
          <a:xfrm>
            <a:off x="7268050" y="3064899"/>
            <a:ext cx="0" cy="12064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635C85E-2422-40D8-BF16-4807C160FD47}"/>
              </a:ext>
            </a:extLst>
          </p:cNvPr>
          <p:cNvCxnSpPr>
            <a:cxnSpLocks/>
          </p:cNvCxnSpPr>
          <p:nvPr/>
        </p:nvCxnSpPr>
        <p:spPr>
          <a:xfrm>
            <a:off x="4906040" y="3066724"/>
            <a:ext cx="0" cy="11390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736598BC-6121-4EC6-95B7-BB29E6F3793E}"/>
              </a:ext>
            </a:extLst>
          </p:cNvPr>
          <p:cNvSpPr/>
          <p:nvPr/>
        </p:nvSpPr>
        <p:spPr>
          <a:xfrm>
            <a:off x="5134565" y="3048228"/>
            <a:ext cx="120647" cy="12064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21AFF9E-BA0A-45D8-A38B-D331CD81976A}"/>
              </a:ext>
            </a:extLst>
          </p:cNvPr>
          <p:cNvCxnSpPr/>
          <p:nvPr/>
        </p:nvCxnSpPr>
        <p:spPr>
          <a:xfrm>
            <a:off x="4913987" y="3118078"/>
            <a:ext cx="247650" cy="0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FB6F3B5-ED52-4A51-8F67-0E722BD0D2F0}"/>
              </a:ext>
            </a:extLst>
          </p:cNvPr>
          <p:cNvSpPr/>
          <p:nvPr/>
        </p:nvSpPr>
        <p:spPr>
          <a:xfrm>
            <a:off x="5172305" y="5162227"/>
            <a:ext cx="1829480" cy="382081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EE9CCB20-308F-4E6D-91BF-C32DC15A0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344" y="5178021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72512F7F-7176-40CD-ADB3-A73FCBAA8724}"/>
              </a:ext>
            </a:extLst>
          </p:cNvPr>
          <p:cNvSpPr/>
          <p:nvPr/>
        </p:nvSpPr>
        <p:spPr>
          <a:xfrm>
            <a:off x="4365453" y="5842709"/>
            <a:ext cx="3447393" cy="38208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D0820DE-BB18-4E7B-BBF2-7E43C572B005}"/>
              </a:ext>
            </a:extLst>
          </p:cNvPr>
          <p:cNvSpPr/>
          <p:nvPr/>
        </p:nvSpPr>
        <p:spPr>
          <a:xfrm>
            <a:off x="3771900" y="5860008"/>
            <a:ext cx="4495799" cy="3820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7F93A8A-1C84-4C88-A901-35446B82019C}"/>
              </a:ext>
            </a:extLst>
          </p:cNvPr>
          <p:cNvSpPr/>
          <p:nvPr/>
        </p:nvSpPr>
        <p:spPr>
          <a:xfrm>
            <a:off x="7824820" y="1607911"/>
            <a:ext cx="3193310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8539E2D-7508-4C3F-A7CC-4D5C7CFBEF15}"/>
              </a:ext>
            </a:extLst>
          </p:cNvPr>
          <p:cNvSpPr/>
          <p:nvPr/>
        </p:nvSpPr>
        <p:spPr>
          <a:xfrm>
            <a:off x="1166232" y="1609367"/>
            <a:ext cx="3193310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E6D752D-0246-43B6-A82E-C258BE6EE18F}"/>
              </a:ext>
            </a:extLst>
          </p:cNvPr>
          <p:cNvSpPr/>
          <p:nvPr/>
        </p:nvSpPr>
        <p:spPr>
          <a:xfrm>
            <a:off x="4225020" y="623028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4F248AEF-98A1-4371-A6F0-1E06B714D8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638" y="5904601"/>
            <a:ext cx="283419" cy="283419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2F922368-98E3-47EF-A42F-8D3F522E20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740" y="5922155"/>
            <a:ext cx="253904" cy="253904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C2F160A2-D9A0-4CE0-856D-0C5E2270FF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681" y="5914582"/>
            <a:ext cx="242239" cy="25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525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6E2069A-3E1F-40B7-963D-DFC2584A737B}"/>
              </a:ext>
            </a:extLst>
          </p:cNvPr>
          <p:cNvSpPr/>
          <p:nvPr/>
        </p:nvSpPr>
        <p:spPr>
          <a:xfrm>
            <a:off x="4372303" y="612227"/>
            <a:ext cx="3447393" cy="563354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CFC60D-685B-4310-BDA1-50520D74E3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2"/>
          <a:stretch/>
        </p:blipFill>
        <p:spPr>
          <a:xfrm>
            <a:off x="4370431" y="612227"/>
            <a:ext cx="3433228" cy="596750"/>
          </a:xfrm>
          <a:prstGeom prst="rect">
            <a:avLst/>
          </a:prstGeom>
        </p:spPr>
      </p:pic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C4BB6EE-178F-48EB-9BEE-6C0D1EFEFA66}"/>
              </a:ext>
            </a:extLst>
          </p:cNvPr>
          <p:cNvSpPr/>
          <p:nvPr/>
        </p:nvSpPr>
        <p:spPr>
          <a:xfrm>
            <a:off x="4492990" y="1049268"/>
            <a:ext cx="3206016" cy="524848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1ACA387-CC9B-4B85-917E-26173CA47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50" y="749391"/>
            <a:ext cx="943712" cy="190648"/>
          </a:xfrm>
          <a:prstGeom prst="rect">
            <a:avLst/>
          </a:prstGeom>
        </p:spPr>
      </p:pic>
      <p:sp>
        <p:nvSpPr>
          <p:cNvPr id="34" name="타원 33">
            <a:extLst>
              <a:ext uri="{FF2B5EF4-FFF2-40B4-BE49-F238E27FC236}">
                <a16:creationId xmlns:a16="http://schemas.microsoft.com/office/drawing/2014/main" id="{9C5695CA-7955-4C74-9585-A5C671DAAA84}"/>
              </a:ext>
            </a:extLst>
          </p:cNvPr>
          <p:cNvSpPr/>
          <p:nvPr/>
        </p:nvSpPr>
        <p:spPr>
          <a:xfrm>
            <a:off x="6608769" y="3514254"/>
            <a:ext cx="790562" cy="79056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A4C83D4-5928-4A9C-AB82-45348C547C9B}"/>
              </a:ext>
            </a:extLst>
          </p:cNvPr>
          <p:cNvSpPr/>
          <p:nvPr/>
        </p:nvSpPr>
        <p:spPr>
          <a:xfrm>
            <a:off x="5700717" y="4092103"/>
            <a:ext cx="790562" cy="79056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131BC73-2851-46AD-8C60-11F032E72A61}"/>
              </a:ext>
            </a:extLst>
          </p:cNvPr>
          <p:cNvSpPr/>
          <p:nvPr/>
        </p:nvSpPr>
        <p:spPr>
          <a:xfrm>
            <a:off x="4792665" y="3514254"/>
            <a:ext cx="790562" cy="79056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2F7F91-63DC-4563-AA4B-6C2D07E03475}"/>
              </a:ext>
            </a:extLst>
          </p:cNvPr>
          <p:cNvGrpSpPr/>
          <p:nvPr/>
        </p:nvGrpSpPr>
        <p:grpSpPr>
          <a:xfrm>
            <a:off x="5190212" y="1177686"/>
            <a:ext cx="1811573" cy="1811573"/>
            <a:chOff x="5190212" y="1579999"/>
            <a:chExt cx="1811573" cy="1811573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A0AAB86E-EA8C-43C1-BE03-A6B860008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212" y="1579999"/>
              <a:ext cx="1811573" cy="1811573"/>
            </a:xfrm>
            <a:prstGeom prst="rect">
              <a:avLst/>
            </a:prstGeom>
          </p:spPr>
        </p:pic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87517125-9553-48BD-81BB-E2866FFDE76F}"/>
                </a:ext>
              </a:extLst>
            </p:cNvPr>
            <p:cNvSpPr/>
            <p:nvPr/>
          </p:nvSpPr>
          <p:spPr>
            <a:xfrm>
              <a:off x="5623560" y="2011680"/>
              <a:ext cx="955724" cy="9486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8C7230D-0F1D-41ED-ABB6-79660DDB9B48}"/>
              </a:ext>
            </a:extLst>
          </p:cNvPr>
          <p:cNvSpPr/>
          <p:nvPr/>
        </p:nvSpPr>
        <p:spPr>
          <a:xfrm>
            <a:off x="5821676" y="1946310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7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4BAF4104-7A42-4B71-9BF7-96EF11664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949" y="1899994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035D8D3D-AC0D-4BCE-805D-28753CB4F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733" y="3709368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357B9DBA-439C-4846-93E2-5160F6C43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519" y="4303906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34283A2D-5E26-433D-956C-76110C4B7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311" y="3729915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A1CFCEE-592E-42AF-8316-2F1943900D83}"/>
              </a:ext>
            </a:extLst>
          </p:cNvPr>
          <p:cNvCxnSpPr/>
          <p:nvPr/>
        </p:nvCxnSpPr>
        <p:spPr>
          <a:xfrm>
            <a:off x="4906040" y="3118078"/>
            <a:ext cx="236201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5687146-B67F-49FE-A578-D64AF99F841A}"/>
              </a:ext>
            </a:extLst>
          </p:cNvPr>
          <p:cNvCxnSpPr>
            <a:cxnSpLocks/>
          </p:cNvCxnSpPr>
          <p:nvPr/>
        </p:nvCxnSpPr>
        <p:spPr>
          <a:xfrm>
            <a:off x="7268050" y="3064899"/>
            <a:ext cx="0" cy="12064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635C85E-2422-40D8-BF16-4807C160FD47}"/>
              </a:ext>
            </a:extLst>
          </p:cNvPr>
          <p:cNvCxnSpPr>
            <a:cxnSpLocks/>
          </p:cNvCxnSpPr>
          <p:nvPr/>
        </p:nvCxnSpPr>
        <p:spPr>
          <a:xfrm>
            <a:off x="4906040" y="3066724"/>
            <a:ext cx="0" cy="11390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736598BC-6121-4EC6-95B7-BB29E6F3793E}"/>
              </a:ext>
            </a:extLst>
          </p:cNvPr>
          <p:cNvSpPr/>
          <p:nvPr/>
        </p:nvSpPr>
        <p:spPr>
          <a:xfrm>
            <a:off x="5134565" y="3048228"/>
            <a:ext cx="120647" cy="12064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21AFF9E-BA0A-45D8-A38B-D331CD81976A}"/>
              </a:ext>
            </a:extLst>
          </p:cNvPr>
          <p:cNvCxnSpPr/>
          <p:nvPr/>
        </p:nvCxnSpPr>
        <p:spPr>
          <a:xfrm>
            <a:off x="4913987" y="3118078"/>
            <a:ext cx="247650" cy="0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FB6F3B5-ED52-4A51-8F67-0E722BD0D2F0}"/>
              </a:ext>
            </a:extLst>
          </p:cNvPr>
          <p:cNvSpPr/>
          <p:nvPr/>
        </p:nvSpPr>
        <p:spPr>
          <a:xfrm>
            <a:off x="5172305" y="5162227"/>
            <a:ext cx="1829480" cy="382081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EE9CCB20-308F-4E6D-91BF-C32DC15A0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344" y="5178021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72512F7F-7176-40CD-ADB3-A73FCBAA8724}"/>
              </a:ext>
            </a:extLst>
          </p:cNvPr>
          <p:cNvSpPr/>
          <p:nvPr/>
        </p:nvSpPr>
        <p:spPr>
          <a:xfrm>
            <a:off x="4365453" y="5842709"/>
            <a:ext cx="3447393" cy="38208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D0820DE-BB18-4E7B-BBF2-7E43C572B005}"/>
              </a:ext>
            </a:extLst>
          </p:cNvPr>
          <p:cNvSpPr/>
          <p:nvPr/>
        </p:nvSpPr>
        <p:spPr>
          <a:xfrm>
            <a:off x="3771900" y="5860008"/>
            <a:ext cx="4495799" cy="3820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7F93A8A-1C84-4C88-A901-35446B82019C}"/>
              </a:ext>
            </a:extLst>
          </p:cNvPr>
          <p:cNvSpPr/>
          <p:nvPr/>
        </p:nvSpPr>
        <p:spPr>
          <a:xfrm>
            <a:off x="7824820" y="1607911"/>
            <a:ext cx="3193310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8539E2D-7508-4C3F-A7CC-4D5C7CFBEF15}"/>
              </a:ext>
            </a:extLst>
          </p:cNvPr>
          <p:cNvSpPr/>
          <p:nvPr/>
        </p:nvSpPr>
        <p:spPr>
          <a:xfrm>
            <a:off x="1166232" y="1609367"/>
            <a:ext cx="3193310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E6D752D-0246-43B6-A82E-C258BE6EE18F}"/>
              </a:ext>
            </a:extLst>
          </p:cNvPr>
          <p:cNvSpPr/>
          <p:nvPr/>
        </p:nvSpPr>
        <p:spPr>
          <a:xfrm>
            <a:off x="4225020" y="623028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4F248AEF-98A1-4371-A6F0-1E06B714D8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638" y="5904601"/>
            <a:ext cx="283419" cy="283419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2F922368-98E3-47EF-A42F-8D3F522E20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740" y="5922155"/>
            <a:ext cx="253904" cy="253904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C2F160A2-D9A0-4CE0-856D-0C5E2270FF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681" y="5914582"/>
            <a:ext cx="242239" cy="25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627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56</Words>
  <Application>Microsoft Office PowerPoint</Application>
  <PresentationFormat>와이드스크린</PresentationFormat>
  <Paragraphs>36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a고딕12</vt:lpstr>
      <vt:lpstr>a고딕14</vt:lpstr>
      <vt:lpstr>a고딕15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보민 서</dc:creator>
  <cp:lastModifiedBy>보민 서</cp:lastModifiedBy>
  <cp:revision>34</cp:revision>
  <dcterms:created xsi:type="dcterms:W3CDTF">2019-03-05T05:27:01Z</dcterms:created>
  <dcterms:modified xsi:type="dcterms:W3CDTF">2019-03-06T21:12:13Z</dcterms:modified>
</cp:coreProperties>
</file>