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68" r:id="rId4"/>
    <p:sldId id="282" r:id="rId5"/>
    <p:sldId id="277" r:id="rId6"/>
    <p:sldId id="295" r:id="rId7"/>
    <p:sldId id="283" r:id="rId8"/>
    <p:sldId id="286" r:id="rId9"/>
    <p:sldId id="284" r:id="rId10"/>
    <p:sldId id="289" r:id="rId11"/>
    <p:sldId id="314" r:id="rId12"/>
    <p:sldId id="292" r:id="rId13"/>
    <p:sldId id="296" r:id="rId14"/>
    <p:sldId id="317" r:id="rId15"/>
    <p:sldId id="316" r:id="rId16"/>
    <p:sldId id="315" r:id="rId17"/>
    <p:sldId id="301" r:id="rId18"/>
    <p:sldId id="302" r:id="rId19"/>
    <p:sldId id="310" r:id="rId20"/>
    <p:sldId id="313" r:id="rId21"/>
    <p:sldId id="312" r:id="rId22"/>
    <p:sldId id="303" r:id="rId23"/>
    <p:sldId id="290" r:id="rId24"/>
    <p:sldId id="291" r:id="rId25"/>
    <p:sldId id="304" r:id="rId26"/>
    <p:sldId id="306" r:id="rId27"/>
    <p:sldId id="305" r:id="rId28"/>
    <p:sldId id="308" r:id="rId29"/>
    <p:sldId id="307" r:id="rId30"/>
    <p:sldId id="309" r:id="rId31"/>
  </p:sldIdLst>
  <p:sldSz cx="12192000" cy="6858000"/>
  <p:notesSz cx="9866313" cy="67357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6C89"/>
    <a:srgbClr val="474A5D"/>
    <a:srgbClr val="292C3F"/>
    <a:srgbClr val="FFFFFF"/>
    <a:srgbClr val="33364A"/>
    <a:srgbClr val="3D4053"/>
    <a:srgbClr val="F8F8F8"/>
    <a:srgbClr val="ED9975"/>
    <a:srgbClr val="D5779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44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D0CD1-1AE4-4B52-9699-7993C110CD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8A3862-D021-42AE-8E4C-27C8D575E4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EEB12C-24F4-42D7-A1B9-EA62F50DE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B5C2-121A-4499-A081-6864B930DA86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D8F6C9-01AD-463A-A7EB-71E76E9C1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8C08FF-9869-4839-9E30-B3F2AFE65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162-61D9-4636-9E05-5F256254F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755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4775F-39A3-478A-A2E4-B9A40BB93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E5DF00-4BA9-47E5-B64E-C8F6C4984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227ADD-C332-41D8-AC59-94219BDBC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B5C2-121A-4499-A081-6864B930DA86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6E2F4F-16B4-4D79-9600-64F8EC282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C050E3-CCE1-4A04-826E-C3245CD2F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162-61D9-4636-9E05-5F256254F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34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FF37E8-6C49-4F6B-AD6B-221AAB099E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58B2C5-604D-4A53-BAC6-28FD8DFA3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674DE7-3D86-4743-B052-770B1E330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B5C2-121A-4499-A081-6864B930DA86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941620-6F21-4957-B369-FD94EC304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8F4C18-E147-4263-B41B-30FD136CC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162-61D9-4636-9E05-5F256254F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240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E2FFD-A762-4483-ADF2-4926744B7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DE0C64-C420-4D63-A200-098616D5B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8483A3-9615-4818-A076-8C468C75D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B5C2-121A-4499-A081-6864B930DA86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6A8CA9-3012-4511-B1BF-251276C44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369D1E-28AA-472C-95B6-3D015C0F4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162-61D9-4636-9E05-5F256254F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62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74A24-39B5-4E70-AC95-7E14A291B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6D087C-84D0-43FB-804A-A9F65B9CB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B785C7-3FAC-415D-9FC9-8FA6A467C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B5C2-121A-4499-A081-6864B930DA86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23AF9-5526-4601-BD38-7C7BAEFCC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0E1472-2DC1-4333-8192-7B8D8C902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162-61D9-4636-9E05-5F256254F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809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897DB-3D73-4999-B94B-0557B6833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C51736-E115-4A3D-AEFD-D24C2016E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38C55C-B71B-4DB0-9F86-5D3961AB9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7678D2-E377-4F3A-B142-104B18CE6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B5C2-121A-4499-A081-6864B930DA86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489065-6012-40DA-AB35-892686601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B94632-6FFC-4206-A52B-5EBAA607A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162-61D9-4636-9E05-5F256254F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518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D38866-21B1-4D0A-8845-56B29BA13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CCCB3C-D375-4269-8961-EA4A66772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A3BC75-8027-4412-A165-FB0AFD950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60BC63-E5A8-4F79-8E72-5CCB49E20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F172D8-FBB5-4795-9032-6D732A6DE9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D65D54-1C17-4CAF-ACC6-AD638A20D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B5C2-121A-4499-A081-6864B930DA86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548E9C-839C-4937-9BA4-E64C22B04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714169E-262C-4E29-A638-5C2E6F28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162-61D9-4636-9E05-5F256254F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16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BA668-AEBB-4D8A-A898-16B9DB12B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2F376C2-7795-40C0-AEF7-30BFA05CD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B5C2-121A-4499-A081-6864B930DA86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F4E055-6BE5-48A8-8395-BE978477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204176-3880-4579-AC92-0A775CCED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162-61D9-4636-9E05-5F256254F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017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884DF2-6709-41AF-852B-80615F138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B5C2-121A-4499-A081-6864B930DA86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099E85-258A-400A-84C1-4E224C0F9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390AFF-2FFF-41B7-824E-12E96EF8B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162-61D9-4636-9E05-5F256254F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491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F67F8-A63C-4158-976F-5F7D7AE0F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BA8AAD-155A-43C0-847C-918EF23C5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0B7846-BBF1-4945-8A03-E9D4D2664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89FBF3-4637-464B-8916-82865BD7B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B5C2-121A-4499-A081-6864B930DA86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90265B-0DE9-44A6-9E24-72BE8DC81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5211BA-95ED-49D4-B95F-A87F338D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162-61D9-4636-9E05-5F256254F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95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5A911-0161-4591-97ED-CAA01DA6A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68D40A-0F8D-4E8E-B59B-B860830B6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DDC87E-1E20-4CC1-8E0E-7C8863835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0273BF-CDED-4604-B623-B9CEEE38E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B5C2-121A-4499-A081-6864B930DA86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C83A36-5B2F-4E5D-8818-A4EAECF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F63254-67B3-47D0-9C85-41719684F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E7162-61D9-4636-9E05-5F256254F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7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AA0262-4EC8-46AA-ACFC-DE475A7C6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9818AE-1FFA-48FE-901C-9D59B3645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ED195B-08D3-4BEE-A3BB-E662A6D62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7B5C2-121A-4499-A081-6864B930DA86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704D69-7D46-4EB8-AFB8-67D2CD7F71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055739-9A57-45C4-8BDB-ADCF0A19EF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E7162-61D9-4636-9E05-5F256254F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061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12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13.png"/><Relationship Id="rId5" Type="http://schemas.openxmlformats.org/officeDocument/2006/relationships/image" Target="../media/image23.png"/><Relationship Id="rId15" Type="http://schemas.openxmlformats.org/officeDocument/2006/relationships/image" Target="../media/image17.png"/><Relationship Id="rId10" Type="http://schemas.openxmlformats.org/officeDocument/2006/relationships/image" Target="../media/image11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12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13.png"/><Relationship Id="rId5" Type="http://schemas.openxmlformats.org/officeDocument/2006/relationships/image" Target="../media/image23.png"/><Relationship Id="rId15" Type="http://schemas.openxmlformats.org/officeDocument/2006/relationships/image" Target="../media/image17.png"/><Relationship Id="rId10" Type="http://schemas.openxmlformats.org/officeDocument/2006/relationships/image" Target="../media/image11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png"/><Relationship Id="rId11" Type="http://schemas.openxmlformats.org/officeDocument/2006/relationships/oleObject" Target="../embeddings/oleObject1.bin"/><Relationship Id="rId5" Type="http://schemas.openxmlformats.org/officeDocument/2006/relationships/image" Target="../media/image11.png"/><Relationship Id="rId10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29.png"/><Relationship Id="rId10" Type="http://schemas.openxmlformats.org/officeDocument/2006/relationships/image" Target="../media/image26.png"/><Relationship Id="rId4" Type="http://schemas.openxmlformats.org/officeDocument/2006/relationships/image" Target="../media/image24.png"/><Relationship Id="rId9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3.png"/><Relationship Id="rId7" Type="http://schemas.openxmlformats.org/officeDocument/2006/relationships/image" Target="../media/image2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6.png"/><Relationship Id="rId5" Type="http://schemas.openxmlformats.org/officeDocument/2006/relationships/image" Target="../media/image16.png"/><Relationship Id="rId10" Type="http://schemas.openxmlformats.org/officeDocument/2006/relationships/image" Target="../media/image24.png"/><Relationship Id="rId4" Type="http://schemas.openxmlformats.org/officeDocument/2006/relationships/image" Target="../media/image14.png"/><Relationship Id="rId9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23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3.png"/><Relationship Id="rId7" Type="http://schemas.openxmlformats.org/officeDocument/2006/relationships/image" Target="../media/image2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4.png"/><Relationship Id="rId4" Type="http://schemas.openxmlformats.org/officeDocument/2006/relationships/image" Target="../media/image14.png"/><Relationship Id="rId9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3.png"/><Relationship Id="rId7" Type="http://schemas.openxmlformats.org/officeDocument/2006/relationships/image" Target="../media/image2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3.png"/><Relationship Id="rId7" Type="http://schemas.openxmlformats.org/officeDocument/2006/relationships/image" Target="../media/image2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Relationship Id="rId9" Type="http://schemas.openxmlformats.org/officeDocument/2006/relationships/image" Target="../media/image33.jpe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3.png"/><Relationship Id="rId7" Type="http://schemas.openxmlformats.org/officeDocument/2006/relationships/image" Target="../media/image2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12.png"/><Relationship Id="rId5" Type="http://schemas.openxmlformats.org/officeDocument/2006/relationships/image" Target="../media/image16.png"/><Relationship Id="rId10" Type="http://schemas.openxmlformats.org/officeDocument/2006/relationships/image" Target="../media/image9.png"/><Relationship Id="rId4" Type="http://schemas.openxmlformats.org/officeDocument/2006/relationships/image" Target="../media/image14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so.godaddy.com/?realm=idp&amp;path=%2Fproducts&amp;app=account" TargetMode="Externa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3.png"/><Relationship Id="rId7" Type="http://schemas.openxmlformats.org/officeDocument/2006/relationships/image" Target="../media/image2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5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12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0.jpeg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0653903-2311-4390-B9E4-BA219D0B731F}"/>
              </a:ext>
            </a:extLst>
          </p:cNvPr>
          <p:cNvSpPr/>
          <p:nvPr/>
        </p:nvSpPr>
        <p:spPr>
          <a:xfrm>
            <a:off x="3281362" y="1952625"/>
            <a:ext cx="5629275" cy="26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>
                <a:solidFill>
                  <a:schemeClr val="tx1"/>
                </a:solidFill>
              </a:rPr>
              <a:t>Loading</a:t>
            </a:r>
            <a:endParaRPr lang="ko-KR" altLang="en-US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575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6313C4D5-812C-480F-AFE6-EC8D8CF9F013}"/>
              </a:ext>
            </a:extLst>
          </p:cNvPr>
          <p:cNvSpPr/>
          <p:nvPr/>
        </p:nvSpPr>
        <p:spPr>
          <a:xfrm>
            <a:off x="4372303" y="612227"/>
            <a:ext cx="3447393" cy="563354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E20754C6-9DAF-4A5A-BF57-9D67B02501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2"/>
          <a:stretch/>
        </p:blipFill>
        <p:spPr>
          <a:xfrm>
            <a:off x="4370431" y="612227"/>
            <a:ext cx="3433228" cy="596750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7312CF0-1A55-4BAA-BA1F-273D2E020DE1}"/>
              </a:ext>
            </a:extLst>
          </p:cNvPr>
          <p:cNvSpPr/>
          <p:nvPr/>
        </p:nvSpPr>
        <p:spPr>
          <a:xfrm>
            <a:off x="4367720" y="1049268"/>
            <a:ext cx="3433696" cy="524848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2D3CF15-AAD5-43C6-8D8D-92125AB9EF86}"/>
              </a:ext>
            </a:extLst>
          </p:cNvPr>
          <p:cNvSpPr/>
          <p:nvPr/>
        </p:nvSpPr>
        <p:spPr>
          <a:xfrm>
            <a:off x="4225020" y="623028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EE1E3641-BAE1-47C3-B35C-45BC8A289527}"/>
              </a:ext>
            </a:extLst>
          </p:cNvPr>
          <p:cNvSpPr/>
          <p:nvPr/>
        </p:nvSpPr>
        <p:spPr>
          <a:xfrm>
            <a:off x="6608769" y="2574879"/>
            <a:ext cx="790562" cy="79056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noFill/>
          </a:ln>
          <a:effectLst>
            <a:outerShdw blurRad="431800" sx="111000" sy="111000" algn="ctr" rotWithShape="0">
              <a:srgbClr val="00B0F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24EE329D-5494-4BF9-A166-A2DB805F0BAE}"/>
              </a:ext>
            </a:extLst>
          </p:cNvPr>
          <p:cNvSpPr/>
          <p:nvPr/>
        </p:nvSpPr>
        <p:spPr>
          <a:xfrm>
            <a:off x="5700717" y="3152728"/>
            <a:ext cx="790562" cy="79056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noFill/>
          </a:ln>
          <a:effectLst>
            <a:outerShdw blurRad="177800" sx="111000" sy="111000" algn="ctr" rotWithShape="0">
              <a:srgbClr val="00B05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1F212679-0BB8-432A-BB4E-1E96C7CF2A19}"/>
              </a:ext>
            </a:extLst>
          </p:cNvPr>
          <p:cNvSpPr/>
          <p:nvPr/>
        </p:nvSpPr>
        <p:spPr>
          <a:xfrm>
            <a:off x="4792665" y="2574879"/>
            <a:ext cx="790562" cy="79056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noFill/>
          </a:ln>
          <a:effectLst>
            <a:outerShdw blurRad="190500" sx="113000" sy="113000" algn="ctr" rotWithShape="0">
              <a:srgbClr val="FF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4F5AE1A-3DDF-4BE6-B1C1-77F2BE2A1987}"/>
              </a:ext>
            </a:extLst>
          </p:cNvPr>
          <p:cNvSpPr/>
          <p:nvPr/>
        </p:nvSpPr>
        <p:spPr>
          <a:xfrm>
            <a:off x="5821676" y="2481666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0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54F80EAF-DF98-4BB7-9F62-8A840B0CE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733" y="2769993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09968414-8EFC-45E7-A5F0-C2783E4CF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519" y="3364531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B1B6DDEA-7E89-4C1D-945C-C9527419C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311" y="2790540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AEF505AB-B856-4670-98B9-B2A449D51843}"/>
              </a:ext>
            </a:extLst>
          </p:cNvPr>
          <p:cNvCxnSpPr/>
          <p:nvPr/>
        </p:nvCxnSpPr>
        <p:spPr>
          <a:xfrm>
            <a:off x="4922109" y="4342527"/>
            <a:ext cx="236201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1FA3AAEA-F1AA-4817-8A99-EB46BF2D4F9B}"/>
              </a:ext>
            </a:extLst>
          </p:cNvPr>
          <p:cNvCxnSpPr>
            <a:cxnSpLocks/>
          </p:cNvCxnSpPr>
          <p:nvPr/>
        </p:nvCxnSpPr>
        <p:spPr>
          <a:xfrm>
            <a:off x="7284119" y="4289348"/>
            <a:ext cx="0" cy="12064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F141166-CB5E-4345-B5F1-0EA0D0A136F1}"/>
              </a:ext>
            </a:extLst>
          </p:cNvPr>
          <p:cNvCxnSpPr>
            <a:cxnSpLocks/>
          </p:cNvCxnSpPr>
          <p:nvPr/>
        </p:nvCxnSpPr>
        <p:spPr>
          <a:xfrm>
            <a:off x="4922109" y="4291173"/>
            <a:ext cx="0" cy="11390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A1860A21-CA4A-4C90-A886-05BE289F7728}"/>
              </a:ext>
            </a:extLst>
          </p:cNvPr>
          <p:cNvSpPr/>
          <p:nvPr/>
        </p:nvSpPr>
        <p:spPr>
          <a:xfrm>
            <a:off x="5150634" y="4272677"/>
            <a:ext cx="120647" cy="12064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5F6750C-E6D7-4931-ADB4-30A0378D4C69}"/>
              </a:ext>
            </a:extLst>
          </p:cNvPr>
          <p:cNvCxnSpPr/>
          <p:nvPr/>
        </p:nvCxnSpPr>
        <p:spPr>
          <a:xfrm>
            <a:off x="4930056" y="4342527"/>
            <a:ext cx="247650" cy="0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880FEC73-443F-4D81-A785-79BD624FC4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213" y="4189374"/>
            <a:ext cx="304860" cy="30486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45C3D4D-6B21-4FE7-802E-AAF49CE15D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093" y="4197242"/>
            <a:ext cx="304858" cy="304858"/>
          </a:xfrm>
          <a:prstGeom prst="rect">
            <a:avLst/>
          </a:prstGeom>
        </p:spPr>
      </p:pic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id="{D39F02B7-FC8A-4E1B-8585-A85D577D2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049819"/>
              </p:ext>
            </p:extLst>
          </p:nvPr>
        </p:nvGraphicFramePr>
        <p:xfrm>
          <a:off x="4588017" y="1459806"/>
          <a:ext cx="109781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819">
                  <a:extLst>
                    <a:ext uri="{9D8B030D-6E8A-4147-A177-3AD203B41FA5}">
                      <a16:colId xmlns:a16="http://schemas.microsoft.com/office/drawing/2014/main" val="2865678681"/>
                    </a:ext>
                  </a:extLst>
                </a:gridCol>
              </a:tblGrid>
              <a:tr h="3048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이름 설정 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165238"/>
                  </a:ext>
                </a:extLst>
              </a:tr>
            </a:tbl>
          </a:graphicData>
        </a:graphic>
      </p:graphicFrame>
      <p:pic>
        <p:nvPicPr>
          <p:cNvPr id="105" name="Picture 2" descr="ê´ë ¨ ì´ë¯¸ì§">
            <a:extLst>
              <a:ext uri="{FF2B5EF4-FFF2-40B4-BE49-F238E27FC236}">
                <a16:creationId xmlns:a16="http://schemas.microsoft.com/office/drawing/2014/main" id="{BB5CB588-C3F1-4987-87B5-E3D07342A5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95" b="50730"/>
          <a:stretch/>
        </p:blipFill>
        <p:spPr bwMode="auto">
          <a:xfrm>
            <a:off x="4656545" y="5240039"/>
            <a:ext cx="2893138" cy="319211"/>
          </a:xfrm>
          <a:prstGeom prst="rect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rgbClr val="EA778E"/>
              </a:gs>
            </a:gsLst>
            <a:lin ang="0" scaled="0"/>
          </a:gradFill>
          <a:ln>
            <a:solidFill>
              <a:schemeClr val="bg1"/>
            </a:solidFill>
          </a:ln>
          <a:extLst/>
        </p:spPr>
      </p:pic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EC4FE275-4933-4942-B8C0-20F1B5F2FAF5}"/>
              </a:ext>
            </a:extLst>
          </p:cNvPr>
          <p:cNvSpPr/>
          <p:nvPr/>
        </p:nvSpPr>
        <p:spPr>
          <a:xfrm>
            <a:off x="6774538" y="1458198"/>
            <a:ext cx="790562" cy="343655"/>
          </a:xfrm>
          <a:prstGeom prst="roundRect">
            <a:avLst/>
          </a:prstGeom>
          <a:gradFill>
            <a:gsLst>
              <a:gs pos="0">
                <a:srgbClr val="ED9975">
                  <a:alpha val="98824"/>
                </a:srgbClr>
              </a:gs>
              <a:gs pos="83000">
                <a:srgbClr val="EA778E"/>
              </a:gs>
              <a:gs pos="100000">
                <a:srgbClr val="D57793"/>
              </a:gs>
            </a:gsLst>
            <a:lin ang="5400000" scaled="1"/>
          </a:gradFill>
          <a:ln w="2095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Save</a:t>
            </a:r>
            <a:endParaRPr lang="ko-KR" altLang="en-US" sz="1400" dirty="0">
              <a:solidFill>
                <a:schemeClr val="bg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id="{41E22891-6E91-429A-8049-5D22A68D68D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79150" y="5415369"/>
          <a:ext cx="3426837" cy="8004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6837">
                  <a:extLst>
                    <a:ext uri="{9D8B030D-6E8A-4147-A177-3AD203B41FA5}">
                      <a16:colId xmlns:a16="http://schemas.microsoft.com/office/drawing/2014/main" val="243959706"/>
                    </a:ext>
                  </a:extLst>
                </a:gridCol>
              </a:tblGrid>
              <a:tr h="80048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432721"/>
                  </a:ext>
                </a:extLst>
              </a:tr>
            </a:tbl>
          </a:graphicData>
        </a:graphic>
      </p:graphicFrame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54B6180-CD0F-4C18-B01D-CB8DF7445388}"/>
              </a:ext>
            </a:extLst>
          </p:cNvPr>
          <p:cNvSpPr/>
          <p:nvPr/>
        </p:nvSpPr>
        <p:spPr>
          <a:xfrm>
            <a:off x="3499315" y="1090393"/>
            <a:ext cx="859931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D76AA30-61B5-487F-A4E3-875734FA0174}"/>
              </a:ext>
            </a:extLst>
          </p:cNvPr>
          <p:cNvSpPr/>
          <p:nvPr/>
        </p:nvSpPr>
        <p:spPr>
          <a:xfrm>
            <a:off x="7824820" y="1607911"/>
            <a:ext cx="991493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A8D0AA-03A5-491D-9A00-E6206EE28C75}"/>
              </a:ext>
            </a:extLst>
          </p:cNvPr>
          <p:cNvSpPr/>
          <p:nvPr/>
        </p:nvSpPr>
        <p:spPr>
          <a:xfrm>
            <a:off x="4586652" y="4908582"/>
            <a:ext cx="171938" cy="171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1E3537EC-8292-42D8-9E5A-54A3E1CD1FFA}"/>
              </a:ext>
            </a:extLst>
          </p:cNvPr>
          <p:cNvSpPr/>
          <p:nvPr/>
        </p:nvSpPr>
        <p:spPr>
          <a:xfrm rot="18900000">
            <a:off x="4616304" y="5045455"/>
            <a:ext cx="117220" cy="117220"/>
          </a:xfrm>
          <a:prstGeom prst="rtTriangle">
            <a:avLst/>
          </a:prstGeom>
          <a:solidFill>
            <a:schemeClr val="bg1"/>
          </a:solidFill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3B12E9B-3A6B-4356-91C7-5309EEA34ABC}"/>
              </a:ext>
            </a:extLst>
          </p:cNvPr>
          <p:cNvSpPr/>
          <p:nvPr/>
        </p:nvSpPr>
        <p:spPr>
          <a:xfrm>
            <a:off x="5150634" y="4914574"/>
            <a:ext cx="171938" cy="171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각 삼각형 35">
            <a:extLst>
              <a:ext uri="{FF2B5EF4-FFF2-40B4-BE49-F238E27FC236}">
                <a16:creationId xmlns:a16="http://schemas.microsoft.com/office/drawing/2014/main" id="{E0E9F201-6B67-4AED-AAEE-F2CAC881B350}"/>
              </a:ext>
            </a:extLst>
          </p:cNvPr>
          <p:cNvSpPr/>
          <p:nvPr/>
        </p:nvSpPr>
        <p:spPr>
          <a:xfrm rot="18900000">
            <a:off x="5180286" y="5051447"/>
            <a:ext cx="117220" cy="117220"/>
          </a:xfrm>
          <a:prstGeom prst="rtTriangle">
            <a:avLst/>
          </a:prstGeom>
          <a:solidFill>
            <a:schemeClr val="bg1"/>
          </a:solidFill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118B2AC-732B-4D46-AC46-79F6E56B49E6}"/>
              </a:ext>
            </a:extLst>
          </p:cNvPr>
          <p:cNvSpPr/>
          <p:nvPr/>
        </p:nvSpPr>
        <p:spPr>
          <a:xfrm>
            <a:off x="5735707" y="4902988"/>
            <a:ext cx="171938" cy="171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각 삼각형 38">
            <a:extLst>
              <a:ext uri="{FF2B5EF4-FFF2-40B4-BE49-F238E27FC236}">
                <a16:creationId xmlns:a16="http://schemas.microsoft.com/office/drawing/2014/main" id="{1FCF383B-DBEF-4BBB-AA10-6F59E60B18A5}"/>
              </a:ext>
            </a:extLst>
          </p:cNvPr>
          <p:cNvSpPr/>
          <p:nvPr/>
        </p:nvSpPr>
        <p:spPr>
          <a:xfrm rot="18900000">
            <a:off x="5765359" y="5039861"/>
            <a:ext cx="117220" cy="117220"/>
          </a:xfrm>
          <a:prstGeom prst="rtTriangle">
            <a:avLst/>
          </a:prstGeom>
          <a:solidFill>
            <a:schemeClr val="bg1"/>
          </a:solidFill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E1A78F3-0802-43FB-860B-AC652683BC1A}"/>
              </a:ext>
            </a:extLst>
          </p:cNvPr>
          <p:cNvSpPr/>
          <p:nvPr/>
        </p:nvSpPr>
        <p:spPr>
          <a:xfrm>
            <a:off x="6320780" y="4905797"/>
            <a:ext cx="171938" cy="171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각 삼각형 40">
            <a:extLst>
              <a:ext uri="{FF2B5EF4-FFF2-40B4-BE49-F238E27FC236}">
                <a16:creationId xmlns:a16="http://schemas.microsoft.com/office/drawing/2014/main" id="{0E8B6619-689C-43A3-B87A-B9B12AF163D1}"/>
              </a:ext>
            </a:extLst>
          </p:cNvPr>
          <p:cNvSpPr/>
          <p:nvPr/>
        </p:nvSpPr>
        <p:spPr>
          <a:xfrm rot="18900000">
            <a:off x="6350432" y="5042670"/>
            <a:ext cx="117220" cy="117220"/>
          </a:xfrm>
          <a:prstGeom prst="rtTriangle">
            <a:avLst/>
          </a:prstGeom>
          <a:solidFill>
            <a:schemeClr val="bg1"/>
          </a:solidFill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2B97193-7CFB-4125-B1B4-D61592964CD5}"/>
              </a:ext>
            </a:extLst>
          </p:cNvPr>
          <p:cNvSpPr/>
          <p:nvPr/>
        </p:nvSpPr>
        <p:spPr>
          <a:xfrm>
            <a:off x="6912015" y="4905797"/>
            <a:ext cx="171938" cy="171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각 삼각형 43">
            <a:extLst>
              <a:ext uri="{FF2B5EF4-FFF2-40B4-BE49-F238E27FC236}">
                <a16:creationId xmlns:a16="http://schemas.microsoft.com/office/drawing/2014/main" id="{76FEE031-7D78-44BE-97CA-BCA23CCCFC98}"/>
              </a:ext>
            </a:extLst>
          </p:cNvPr>
          <p:cNvSpPr/>
          <p:nvPr/>
        </p:nvSpPr>
        <p:spPr>
          <a:xfrm rot="18900000">
            <a:off x="6941667" y="5042670"/>
            <a:ext cx="117220" cy="117220"/>
          </a:xfrm>
          <a:prstGeom prst="rtTriangle">
            <a:avLst/>
          </a:prstGeom>
          <a:solidFill>
            <a:schemeClr val="bg1"/>
          </a:solidFill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C1F7D41-B85F-4BB5-ABA4-623CACF228D1}"/>
              </a:ext>
            </a:extLst>
          </p:cNvPr>
          <p:cNvSpPr/>
          <p:nvPr/>
        </p:nvSpPr>
        <p:spPr>
          <a:xfrm>
            <a:off x="7472445" y="4901116"/>
            <a:ext cx="171938" cy="171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각 삼각형 49">
            <a:extLst>
              <a:ext uri="{FF2B5EF4-FFF2-40B4-BE49-F238E27FC236}">
                <a16:creationId xmlns:a16="http://schemas.microsoft.com/office/drawing/2014/main" id="{9E8FF7B4-F919-4660-93F6-2E07F261CA86}"/>
              </a:ext>
            </a:extLst>
          </p:cNvPr>
          <p:cNvSpPr/>
          <p:nvPr/>
        </p:nvSpPr>
        <p:spPr>
          <a:xfrm rot="18900000">
            <a:off x="7502097" y="5037989"/>
            <a:ext cx="117220" cy="117220"/>
          </a:xfrm>
          <a:prstGeom prst="rtTriangle">
            <a:avLst/>
          </a:prstGeom>
          <a:solidFill>
            <a:schemeClr val="bg1"/>
          </a:solidFill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5AB5C957-B06E-4502-9D04-9B35229465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50" y="749391"/>
            <a:ext cx="943712" cy="190648"/>
          </a:xfrm>
          <a:prstGeom prst="rect">
            <a:avLst/>
          </a:prstGeom>
        </p:spPr>
      </p:pic>
      <p:sp>
        <p:nvSpPr>
          <p:cNvPr id="52" name="화살표: 갈매기형 수장 51">
            <a:extLst>
              <a:ext uri="{FF2B5EF4-FFF2-40B4-BE49-F238E27FC236}">
                <a16:creationId xmlns:a16="http://schemas.microsoft.com/office/drawing/2014/main" id="{95FFC661-9262-4D12-B8EB-0C3C7AB079A5}"/>
              </a:ext>
            </a:extLst>
          </p:cNvPr>
          <p:cNvSpPr/>
          <p:nvPr/>
        </p:nvSpPr>
        <p:spPr>
          <a:xfrm rot="10800000">
            <a:off x="4521093" y="727490"/>
            <a:ext cx="70558" cy="176497"/>
          </a:xfrm>
          <a:prstGeom prst="chevron">
            <a:avLst>
              <a:gd name="adj" fmla="val 9383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232D4FE-7E96-4B15-A3C7-24A92D91070B}"/>
              </a:ext>
            </a:extLst>
          </p:cNvPr>
          <p:cNvSpPr/>
          <p:nvPr/>
        </p:nvSpPr>
        <p:spPr>
          <a:xfrm>
            <a:off x="467259" y="2095500"/>
            <a:ext cx="2866445" cy="26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b="1">
                <a:solidFill>
                  <a:schemeClr val="tx1"/>
                </a:solidFill>
              </a:rPr>
              <a:t>작성</a:t>
            </a:r>
            <a:endParaRPr lang="ko-KR" altLang="en-US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096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6313C4D5-812C-480F-AFE6-EC8D8CF9F013}"/>
              </a:ext>
            </a:extLst>
          </p:cNvPr>
          <p:cNvSpPr/>
          <p:nvPr/>
        </p:nvSpPr>
        <p:spPr>
          <a:xfrm>
            <a:off x="4372303" y="612227"/>
            <a:ext cx="3447393" cy="563354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E20754C6-9DAF-4A5A-BF57-9D67B02501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2"/>
          <a:stretch/>
        </p:blipFill>
        <p:spPr>
          <a:xfrm>
            <a:off x="4370431" y="612227"/>
            <a:ext cx="3433228" cy="596750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7312CF0-1A55-4BAA-BA1F-273D2E020DE1}"/>
              </a:ext>
            </a:extLst>
          </p:cNvPr>
          <p:cNvSpPr/>
          <p:nvPr/>
        </p:nvSpPr>
        <p:spPr>
          <a:xfrm>
            <a:off x="4367720" y="1049268"/>
            <a:ext cx="3433696" cy="524848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2D3CF15-AAD5-43C6-8D8D-92125AB9EF86}"/>
              </a:ext>
            </a:extLst>
          </p:cNvPr>
          <p:cNvSpPr/>
          <p:nvPr/>
        </p:nvSpPr>
        <p:spPr>
          <a:xfrm>
            <a:off x="4225020" y="623028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EE1E3641-BAE1-47C3-B35C-45BC8A289527}"/>
              </a:ext>
            </a:extLst>
          </p:cNvPr>
          <p:cNvSpPr/>
          <p:nvPr/>
        </p:nvSpPr>
        <p:spPr>
          <a:xfrm>
            <a:off x="6608769" y="2574879"/>
            <a:ext cx="790562" cy="79056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noFill/>
          </a:ln>
          <a:effectLst>
            <a:outerShdw blurRad="431800" sx="111000" sy="111000" algn="ctr" rotWithShape="0">
              <a:srgbClr val="00B0F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24EE329D-5494-4BF9-A166-A2DB805F0BAE}"/>
              </a:ext>
            </a:extLst>
          </p:cNvPr>
          <p:cNvSpPr/>
          <p:nvPr/>
        </p:nvSpPr>
        <p:spPr>
          <a:xfrm>
            <a:off x="5700717" y="3152728"/>
            <a:ext cx="790562" cy="79056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noFill/>
          </a:ln>
          <a:effectLst>
            <a:outerShdw blurRad="177800" sx="111000" sy="111000" algn="ctr" rotWithShape="0">
              <a:srgbClr val="00B05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1F212679-0BB8-432A-BB4E-1E96C7CF2A19}"/>
              </a:ext>
            </a:extLst>
          </p:cNvPr>
          <p:cNvSpPr/>
          <p:nvPr/>
        </p:nvSpPr>
        <p:spPr>
          <a:xfrm>
            <a:off x="4792665" y="2574879"/>
            <a:ext cx="790562" cy="79056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noFill/>
          </a:ln>
          <a:effectLst>
            <a:outerShdw blurRad="190500" sx="113000" sy="113000" algn="ctr" rotWithShape="0">
              <a:srgbClr val="FF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4F5AE1A-3DDF-4BE6-B1C1-77F2BE2A1987}"/>
              </a:ext>
            </a:extLst>
          </p:cNvPr>
          <p:cNvSpPr/>
          <p:nvPr/>
        </p:nvSpPr>
        <p:spPr>
          <a:xfrm>
            <a:off x="5821676" y="2481666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0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54F80EAF-DF98-4BB7-9F62-8A840B0CE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733" y="2769993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09968414-8EFC-45E7-A5F0-C2783E4CF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519" y="3364531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B1B6DDEA-7E89-4C1D-945C-C9527419C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311" y="2790540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AEF505AB-B856-4670-98B9-B2A449D51843}"/>
              </a:ext>
            </a:extLst>
          </p:cNvPr>
          <p:cNvCxnSpPr/>
          <p:nvPr/>
        </p:nvCxnSpPr>
        <p:spPr>
          <a:xfrm>
            <a:off x="4922109" y="4342527"/>
            <a:ext cx="236201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1FA3AAEA-F1AA-4817-8A99-EB46BF2D4F9B}"/>
              </a:ext>
            </a:extLst>
          </p:cNvPr>
          <p:cNvCxnSpPr>
            <a:cxnSpLocks/>
          </p:cNvCxnSpPr>
          <p:nvPr/>
        </p:nvCxnSpPr>
        <p:spPr>
          <a:xfrm>
            <a:off x="7284119" y="4289348"/>
            <a:ext cx="0" cy="12064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F141166-CB5E-4345-B5F1-0EA0D0A136F1}"/>
              </a:ext>
            </a:extLst>
          </p:cNvPr>
          <p:cNvCxnSpPr>
            <a:cxnSpLocks/>
          </p:cNvCxnSpPr>
          <p:nvPr/>
        </p:nvCxnSpPr>
        <p:spPr>
          <a:xfrm>
            <a:off x="4922109" y="4291173"/>
            <a:ext cx="0" cy="11390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A1860A21-CA4A-4C90-A886-05BE289F7728}"/>
              </a:ext>
            </a:extLst>
          </p:cNvPr>
          <p:cNvSpPr/>
          <p:nvPr/>
        </p:nvSpPr>
        <p:spPr>
          <a:xfrm>
            <a:off x="5150634" y="4272677"/>
            <a:ext cx="120647" cy="12064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5F6750C-E6D7-4931-ADB4-30A0378D4C69}"/>
              </a:ext>
            </a:extLst>
          </p:cNvPr>
          <p:cNvCxnSpPr/>
          <p:nvPr/>
        </p:nvCxnSpPr>
        <p:spPr>
          <a:xfrm>
            <a:off x="4930056" y="4342527"/>
            <a:ext cx="247650" cy="0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880FEC73-443F-4D81-A785-79BD624FC4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213" y="4189374"/>
            <a:ext cx="304860" cy="30486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45C3D4D-6B21-4FE7-802E-AAF49CE15D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093" y="4197242"/>
            <a:ext cx="304858" cy="304858"/>
          </a:xfrm>
          <a:prstGeom prst="rect">
            <a:avLst/>
          </a:prstGeom>
        </p:spPr>
      </p:pic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id="{D39F02B7-FC8A-4E1B-8585-A85D577D22F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88017" y="1459806"/>
          <a:ext cx="1097819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819">
                  <a:extLst>
                    <a:ext uri="{9D8B030D-6E8A-4147-A177-3AD203B41FA5}">
                      <a16:colId xmlns:a16="http://schemas.microsoft.com/office/drawing/2014/main" val="2865678681"/>
                    </a:ext>
                  </a:extLst>
                </a:gridCol>
              </a:tblGrid>
              <a:tr h="3048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이름 설정 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165238"/>
                  </a:ext>
                </a:extLst>
              </a:tr>
            </a:tbl>
          </a:graphicData>
        </a:graphic>
      </p:graphicFrame>
      <p:pic>
        <p:nvPicPr>
          <p:cNvPr id="105" name="Picture 2" descr="ê´ë ¨ ì´ë¯¸ì§">
            <a:extLst>
              <a:ext uri="{FF2B5EF4-FFF2-40B4-BE49-F238E27FC236}">
                <a16:creationId xmlns:a16="http://schemas.microsoft.com/office/drawing/2014/main" id="{BB5CB588-C3F1-4987-87B5-E3D07342A5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95" b="50730"/>
          <a:stretch/>
        </p:blipFill>
        <p:spPr bwMode="auto">
          <a:xfrm>
            <a:off x="4656545" y="5240039"/>
            <a:ext cx="2893138" cy="319211"/>
          </a:xfrm>
          <a:prstGeom prst="rect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rgbClr val="EA778E"/>
              </a:gs>
            </a:gsLst>
            <a:lin ang="0" scaled="0"/>
          </a:gradFill>
          <a:ln>
            <a:solidFill>
              <a:schemeClr val="bg1"/>
            </a:solidFill>
          </a:ln>
          <a:extLst/>
        </p:spPr>
      </p:pic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EC4FE275-4933-4942-B8C0-20F1B5F2FAF5}"/>
              </a:ext>
            </a:extLst>
          </p:cNvPr>
          <p:cNvSpPr/>
          <p:nvPr/>
        </p:nvSpPr>
        <p:spPr>
          <a:xfrm>
            <a:off x="6774538" y="1458198"/>
            <a:ext cx="790562" cy="343655"/>
          </a:xfrm>
          <a:prstGeom prst="roundRect">
            <a:avLst/>
          </a:prstGeom>
          <a:gradFill>
            <a:gsLst>
              <a:gs pos="0">
                <a:srgbClr val="ED9975">
                  <a:alpha val="98824"/>
                </a:srgbClr>
              </a:gs>
              <a:gs pos="83000">
                <a:srgbClr val="EA778E"/>
              </a:gs>
              <a:gs pos="100000">
                <a:srgbClr val="D57793"/>
              </a:gs>
            </a:gsLst>
            <a:lin ang="5400000" scaled="1"/>
          </a:gradFill>
          <a:ln w="2095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Save</a:t>
            </a:r>
            <a:endParaRPr lang="ko-KR" altLang="en-US" sz="1400" dirty="0">
              <a:solidFill>
                <a:schemeClr val="bg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id="{41E22891-6E91-429A-8049-5D22A68D68D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79150" y="5415369"/>
          <a:ext cx="3426837" cy="8004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6837">
                  <a:extLst>
                    <a:ext uri="{9D8B030D-6E8A-4147-A177-3AD203B41FA5}">
                      <a16:colId xmlns:a16="http://schemas.microsoft.com/office/drawing/2014/main" val="243959706"/>
                    </a:ext>
                  </a:extLst>
                </a:gridCol>
              </a:tblGrid>
              <a:tr h="80048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432721"/>
                  </a:ext>
                </a:extLst>
              </a:tr>
            </a:tbl>
          </a:graphicData>
        </a:graphic>
      </p:graphicFrame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54B6180-CD0F-4C18-B01D-CB8DF7445388}"/>
              </a:ext>
            </a:extLst>
          </p:cNvPr>
          <p:cNvSpPr/>
          <p:nvPr/>
        </p:nvSpPr>
        <p:spPr>
          <a:xfrm>
            <a:off x="3499315" y="1090393"/>
            <a:ext cx="859931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D76AA30-61B5-487F-A4E3-875734FA0174}"/>
              </a:ext>
            </a:extLst>
          </p:cNvPr>
          <p:cNvSpPr/>
          <p:nvPr/>
        </p:nvSpPr>
        <p:spPr>
          <a:xfrm>
            <a:off x="7824820" y="1607911"/>
            <a:ext cx="991493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A8D0AA-03A5-491D-9A00-E6206EE28C75}"/>
              </a:ext>
            </a:extLst>
          </p:cNvPr>
          <p:cNvSpPr/>
          <p:nvPr/>
        </p:nvSpPr>
        <p:spPr>
          <a:xfrm>
            <a:off x="4586652" y="4908582"/>
            <a:ext cx="171938" cy="171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1E3537EC-8292-42D8-9E5A-54A3E1CD1FFA}"/>
              </a:ext>
            </a:extLst>
          </p:cNvPr>
          <p:cNvSpPr/>
          <p:nvPr/>
        </p:nvSpPr>
        <p:spPr>
          <a:xfrm rot="18900000">
            <a:off x="4616304" y="5045455"/>
            <a:ext cx="117220" cy="117220"/>
          </a:xfrm>
          <a:prstGeom prst="rtTriangle">
            <a:avLst/>
          </a:prstGeom>
          <a:solidFill>
            <a:schemeClr val="bg1"/>
          </a:solidFill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3B12E9B-3A6B-4356-91C7-5309EEA34ABC}"/>
              </a:ext>
            </a:extLst>
          </p:cNvPr>
          <p:cNvSpPr/>
          <p:nvPr/>
        </p:nvSpPr>
        <p:spPr>
          <a:xfrm>
            <a:off x="5150634" y="4914574"/>
            <a:ext cx="171938" cy="171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각 삼각형 35">
            <a:extLst>
              <a:ext uri="{FF2B5EF4-FFF2-40B4-BE49-F238E27FC236}">
                <a16:creationId xmlns:a16="http://schemas.microsoft.com/office/drawing/2014/main" id="{E0E9F201-6B67-4AED-AAEE-F2CAC881B350}"/>
              </a:ext>
            </a:extLst>
          </p:cNvPr>
          <p:cNvSpPr/>
          <p:nvPr/>
        </p:nvSpPr>
        <p:spPr>
          <a:xfrm rot="18900000">
            <a:off x="5180286" y="5051447"/>
            <a:ext cx="117220" cy="117220"/>
          </a:xfrm>
          <a:prstGeom prst="rtTriangle">
            <a:avLst/>
          </a:prstGeom>
          <a:solidFill>
            <a:schemeClr val="bg1"/>
          </a:solidFill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118B2AC-732B-4D46-AC46-79F6E56B49E6}"/>
              </a:ext>
            </a:extLst>
          </p:cNvPr>
          <p:cNvSpPr/>
          <p:nvPr/>
        </p:nvSpPr>
        <p:spPr>
          <a:xfrm>
            <a:off x="5735707" y="4902988"/>
            <a:ext cx="171938" cy="171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각 삼각형 38">
            <a:extLst>
              <a:ext uri="{FF2B5EF4-FFF2-40B4-BE49-F238E27FC236}">
                <a16:creationId xmlns:a16="http://schemas.microsoft.com/office/drawing/2014/main" id="{1FCF383B-DBEF-4BBB-AA10-6F59E60B18A5}"/>
              </a:ext>
            </a:extLst>
          </p:cNvPr>
          <p:cNvSpPr/>
          <p:nvPr/>
        </p:nvSpPr>
        <p:spPr>
          <a:xfrm rot="18900000">
            <a:off x="5765359" y="5039861"/>
            <a:ext cx="117220" cy="117220"/>
          </a:xfrm>
          <a:prstGeom prst="rtTriangle">
            <a:avLst/>
          </a:prstGeom>
          <a:solidFill>
            <a:schemeClr val="bg1"/>
          </a:solidFill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E1A78F3-0802-43FB-860B-AC652683BC1A}"/>
              </a:ext>
            </a:extLst>
          </p:cNvPr>
          <p:cNvSpPr/>
          <p:nvPr/>
        </p:nvSpPr>
        <p:spPr>
          <a:xfrm>
            <a:off x="6320780" y="4905797"/>
            <a:ext cx="171938" cy="171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각 삼각형 40">
            <a:extLst>
              <a:ext uri="{FF2B5EF4-FFF2-40B4-BE49-F238E27FC236}">
                <a16:creationId xmlns:a16="http://schemas.microsoft.com/office/drawing/2014/main" id="{0E8B6619-689C-43A3-B87A-B9B12AF163D1}"/>
              </a:ext>
            </a:extLst>
          </p:cNvPr>
          <p:cNvSpPr/>
          <p:nvPr/>
        </p:nvSpPr>
        <p:spPr>
          <a:xfrm rot="18900000">
            <a:off x="6350432" y="5042670"/>
            <a:ext cx="117220" cy="117220"/>
          </a:xfrm>
          <a:prstGeom prst="rtTriangle">
            <a:avLst/>
          </a:prstGeom>
          <a:solidFill>
            <a:schemeClr val="bg1"/>
          </a:solidFill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2B97193-7CFB-4125-B1B4-D61592964CD5}"/>
              </a:ext>
            </a:extLst>
          </p:cNvPr>
          <p:cNvSpPr/>
          <p:nvPr/>
        </p:nvSpPr>
        <p:spPr>
          <a:xfrm>
            <a:off x="6912015" y="4905797"/>
            <a:ext cx="171938" cy="171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각 삼각형 43">
            <a:extLst>
              <a:ext uri="{FF2B5EF4-FFF2-40B4-BE49-F238E27FC236}">
                <a16:creationId xmlns:a16="http://schemas.microsoft.com/office/drawing/2014/main" id="{76FEE031-7D78-44BE-97CA-BCA23CCCFC98}"/>
              </a:ext>
            </a:extLst>
          </p:cNvPr>
          <p:cNvSpPr/>
          <p:nvPr/>
        </p:nvSpPr>
        <p:spPr>
          <a:xfrm rot="18900000">
            <a:off x="6941667" y="5042670"/>
            <a:ext cx="117220" cy="117220"/>
          </a:xfrm>
          <a:prstGeom prst="rtTriangle">
            <a:avLst/>
          </a:prstGeom>
          <a:solidFill>
            <a:schemeClr val="bg1"/>
          </a:solidFill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C1F7D41-B85F-4BB5-ABA4-623CACF228D1}"/>
              </a:ext>
            </a:extLst>
          </p:cNvPr>
          <p:cNvSpPr/>
          <p:nvPr/>
        </p:nvSpPr>
        <p:spPr>
          <a:xfrm>
            <a:off x="7472445" y="4901116"/>
            <a:ext cx="171938" cy="171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각 삼각형 49">
            <a:extLst>
              <a:ext uri="{FF2B5EF4-FFF2-40B4-BE49-F238E27FC236}">
                <a16:creationId xmlns:a16="http://schemas.microsoft.com/office/drawing/2014/main" id="{9E8FF7B4-F919-4660-93F6-2E07F261CA86}"/>
              </a:ext>
            </a:extLst>
          </p:cNvPr>
          <p:cNvSpPr/>
          <p:nvPr/>
        </p:nvSpPr>
        <p:spPr>
          <a:xfrm rot="18900000">
            <a:off x="7502097" y="5037989"/>
            <a:ext cx="117220" cy="117220"/>
          </a:xfrm>
          <a:prstGeom prst="rtTriangle">
            <a:avLst/>
          </a:prstGeom>
          <a:solidFill>
            <a:schemeClr val="bg1"/>
          </a:solidFill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5AB5C957-B06E-4502-9D04-9B35229465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50" y="749391"/>
            <a:ext cx="943712" cy="190648"/>
          </a:xfrm>
          <a:prstGeom prst="rect">
            <a:avLst/>
          </a:prstGeom>
        </p:spPr>
      </p:pic>
      <p:sp>
        <p:nvSpPr>
          <p:cNvPr id="52" name="화살표: 갈매기형 수장 51">
            <a:extLst>
              <a:ext uri="{FF2B5EF4-FFF2-40B4-BE49-F238E27FC236}">
                <a16:creationId xmlns:a16="http://schemas.microsoft.com/office/drawing/2014/main" id="{95FFC661-9262-4D12-B8EB-0C3C7AB079A5}"/>
              </a:ext>
            </a:extLst>
          </p:cNvPr>
          <p:cNvSpPr/>
          <p:nvPr/>
        </p:nvSpPr>
        <p:spPr>
          <a:xfrm rot="10800000">
            <a:off x="4521093" y="727490"/>
            <a:ext cx="70558" cy="176497"/>
          </a:xfrm>
          <a:prstGeom prst="chevron">
            <a:avLst>
              <a:gd name="adj" fmla="val 9383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232D4FE-7E96-4B15-A3C7-24A92D91070B}"/>
              </a:ext>
            </a:extLst>
          </p:cNvPr>
          <p:cNvSpPr/>
          <p:nvPr/>
        </p:nvSpPr>
        <p:spPr>
          <a:xfrm>
            <a:off x="467259" y="2095500"/>
            <a:ext cx="2866445" cy="26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b="1">
                <a:solidFill>
                  <a:schemeClr val="tx1"/>
                </a:solidFill>
              </a:rPr>
              <a:t>작성</a:t>
            </a:r>
            <a:endParaRPr lang="ko-KR" altLang="en-US" sz="6000" b="1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19AF668-280F-4598-BA52-BFC6431E2104}"/>
              </a:ext>
            </a:extLst>
          </p:cNvPr>
          <p:cNvSpPr/>
          <p:nvPr/>
        </p:nvSpPr>
        <p:spPr>
          <a:xfrm>
            <a:off x="4376709" y="603288"/>
            <a:ext cx="3416576" cy="5612563"/>
          </a:xfrm>
          <a:prstGeom prst="rect">
            <a:avLst/>
          </a:prstGeom>
          <a:solidFill>
            <a:schemeClr val="bg1">
              <a:lumMod val="65000"/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4BE76763-22C0-4984-A488-B561FC1680C3}"/>
              </a:ext>
            </a:extLst>
          </p:cNvPr>
          <p:cNvSpPr/>
          <p:nvPr/>
        </p:nvSpPr>
        <p:spPr>
          <a:xfrm>
            <a:off x="4673547" y="1570311"/>
            <a:ext cx="2848716" cy="3145429"/>
          </a:xfrm>
          <a:prstGeom prst="roundRect">
            <a:avLst>
              <a:gd name="adj" fmla="val 12252"/>
            </a:avLst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ACD1C09-7954-4F5F-96D6-67C47E496856}"/>
              </a:ext>
            </a:extLst>
          </p:cNvPr>
          <p:cNvSpPr txBox="1"/>
          <p:nvPr/>
        </p:nvSpPr>
        <p:spPr>
          <a:xfrm>
            <a:off x="4822819" y="1716414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무드등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 설정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50BD105-060A-48E1-90BC-F811FAE52407}"/>
              </a:ext>
            </a:extLst>
          </p:cNvPr>
          <p:cNvSpPr txBox="1"/>
          <p:nvPr/>
        </p:nvSpPr>
        <p:spPr>
          <a:xfrm>
            <a:off x="6423388" y="4213039"/>
            <a:ext cx="1302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취소   확인</a:t>
            </a: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A2D76DBD-CBC8-4B9A-BF98-202AACE0C58A}"/>
              </a:ext>
            </a:extLst>
          </p:cNvPr>
          <p:cNvGrpSpPr/>
          <p:nvPr/>
        </p:nvGrpSpPr>
        <p:grpSpPr>
          <a:xfrm>
            <a:off x="4857565" y="1867083"/>
            <a:ext cx="2441403" cy="2518027"/>
            <a:chOff x="5190212" y="1579999"/>
            <a:chExt cx="1811573" cy="1811573"/>
          </a:xfrm>
        </p:grpSpPr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EBEF6570-D15B-4E76-8715-19369B04F0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212" y="1579999"/>
              <a:ext cx="1811573" cy="1811573"/>
            </a:xfrm>
            <a:prstGeom prst="rect">
              <a:avLst/>
            </a:prstGeom>
          </p:spPr>
        </p:pic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AD68C8E1-4D88-4C61-8251-C3FDBDCEF6F5}"/>
                </a:ext>
              </a:extLst>
            </p:cNvPr>
            <p:cNvSpPr/>
            <p:nvPr/>
          </p:nvSpPr>
          <p:spPr>
            <a:xfrm>
              <a:off x="5623560" y="2011680"/>
              <a:ext cx="955724" cy="9486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5745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6313C4D5-812C-480F-AFE6-EC8D8CF9F013}"/>
              </a:ext>
            </a:extLst>
          </p:cNvPr>
          <p:cNvSpPr/>
          <p:nvPr/>
        </p:nvSpPr>
        <p:spPr>
          <a:xfrm>
            <a:off x="4372303" y="612227"/>
            <a:ext cx="3447393" cy="563354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E20754C6-9DAF-4A5A-BF57-9D67B02501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2"/>
          <a:stretch/>
        </p:blipFill>
        <p:spPr>
          <a:xfrm>
            <a:off x="4370431" y="612227"/>
            <a:ext cx="3433228" cy="596750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7312CF0-1A55-4BAA-BA1F-273D2E020DE1}"/>
              </a:ext>
            </a:extLst>
          </p:cNvPr>
          <p:cNvSpPr/>
          <p:nvPr/>
        </p:nvSpPr>
        <p:spPr>
          <a:xfrm>
            <a:off x="4367720" y="1049268"/>
            <a:ext cx="3433696" cy="524848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2D3CF15-AAD5-43C6-8D8D-92125AB9EF86}"/>
              </a:ext>
            </a:extLst>
          </p:cNvPr>
          <p:cNvSpPr/>
          <p:nvPr/>
        </p:nvSpPr>
        <p:spPr>
          <a:xfrm>
            <a:off x="4225020" y="623028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EE1E3641-BAE1-47C3-B35C-45BC8A289527}"/>
              </a:ext>
            </a:extLst>
          </p:cNvPr>
          <p:cNvSpPr/>
          <p:nvPr/>
        </p:nvSpPr>
        <p:spPr>
          <a:xfrm>
            <a:off x="6608769" y="2576733"/>
            <a:ext cx="790562" cy="79056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noFill/>
          </a:ln>
          <a:effectLst>
            <a:outerShdw blurRad="431800" sx="111000" sy="111000" algn="ctr" rotWithShape="0">
              <a:srgbClr val="00B0F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24EE329D-5494-4BF9-A166-A2DB805F0BAE}"/>
              </a:ext>
            </a:extLst>
          </p:cNvPr>
          <p:cNvSpPr/>
          <p:nvPr/>
        </p:nvSpPr>
        <p:spPr>
          <a:xfrm>
            <a:off x="5700717" y="3154582"/>
            <a:ext cx="790562" cy="79056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noFill/>
          </a:ln>
          <a:effectLst>
            <a:outerShdw blurRad="177800" sx="111000" sy="111000" algn="ctr" rotWithShape="0">
              <a:srgbClr val="00B05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1F212679-0BB8-432A-BB4E-1E96C7CF2A19}"/>
              </a:ext>
            </a:extLst>
          </p:cNvPr>
          <p:cNvSpPr/>
          <p:nvPr/>
        </p:nvSpPr>
        <p:spPr>
          <a:xfrm>
            <a:off x="4792665" y="2576733"/>
            <a:ext cx="790562" cy="79056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noFill/>
          </a:ln>
          <a:effectLst>
            <a:outerShdw blurRad="190500" sx="113000" sy="113000" algn="ctr" rotWithShape="0">
              <a:srgbClr val="FF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4F5AE1A-3DDF-4BE6-B1C1-77F2BE2A1987}"/>
              </a:ext>
            </a:extLst>
          </p:cNvPr>
          <p:cNvSpPr/>
          <p:nvPr/>
        </p:nvSpPr>
        <p:spPr>
          <a:xfrm>
            <a:off x="5821676" y="2483520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0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54F80EAF-DF98-4BB7-9F62-8A840B0CE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733" y="2771847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09968414-8EFC-45E7-A5F0-C2783E4CF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519" y="3366385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B1B6DDEA-7E89-4C1D-945C-C9527419C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311" y="2792394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AEF505AB-B856-4670-98B9-B2A449D51843}"/>
              </a:ext>
            </a:extLst>
          </p:cNvPr>
          <p:cNvCxnSpPr/>
          <p:nvPr/>
        </p:nvCxnSpPr>
        <p:spPr>
          <a:xfrm>
            <a:off x="4922109" y="4344381"/>
            <a:ext cx="236201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1FA3AAEA-F1AA-4817-8A99-EB46BF2D4F9B}"/>
              </a:ext>
            </a:extLst>
          </p:cNvPr>
          <p:cNvCxnSpPr>
            <a:cxnSpLocks/>
          </p:cNvCxnSpPr>
          <p:nvPr/>
        </p:nvCxnSpPr>
        <p:spPr>
          <a:xfrm>
            <a:off x="7284119" y="4291202"/>
            <a:ext cx="0" cy="12064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F141166-CB5E-4345-B5F1-0EA0D0A136F1}"/>
              </a:ext>
            </a:extLst>
          </p:cNvPr>
          <p:cNvCxnSpPr>
            <a:cxnSpLocks/>
          </p:cNvCxnSpPr>
          <p:nvPr/>
        </p:nvCxnSpPr>
        <p:spPr>
          <a:xfrm>
            <a:off x="4922109" y="4293027"/>
            <a:ext cx="0" cy="11390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A1860A21-CA4A-4C90-A886-05BE289F7728}"/>
              </a:ext>
            </a:extLst>
          </p:cNvPr>
          <p:cNvSpPr/>
          <p:nvPr/>
        </p:nvSpPr>
        <p:spPr>
          <a:xfrm>
            <a:off x="5150634" y="4274531"/>
            <a:ext cx="120647" cy="12064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5F6750C-E6D7-4931-ADB4-30A0378D4C69}"/>
              </a:ext>
            </a:extLst>
          </p:cNvPr>
          <p:cNvCxnSpPr/>
          <p:nvPr/>
        </p:nvCxnSpPr>
        <p:spPr>
          <a:xfrm>
            <a:off x="4930056" y="4344381"/>
            <a:ext cx="247650" cy="0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880FEC73-443F-4D81-A785-79BD624FC4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213" y="4191228"/>
            <a:ext cx="304860" cy="30486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45C3D4D-6B21-4FE7-802E-AAF49CE15D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093" y="4199096"/>
            <a:ext cx="304858" cy="304858"/>
          </a:xfrm>
          <a:prstGeom prst="rect">
            <a:avLst/>
          </a:prstGeom>
        </p:spPr>
      </p:pic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id="{D39F02B7-FC8A-4E1B-8585-A85D577D2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460075"/>
              </p:ext>
            </p:extLst>
          </p:nvPr>
        </p:nvGraphicFramePr>
        <p:xfrm>
          <a:off x="4588016" y="1535802"/>
          <a:ext cx="1425605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5605">
                  <a:extLst>
                    <a:ext uri="{9D8B030D-6E8A-4147-A177-3AD203B41FA5}">
                      <a16:colId xmlns:a16="http://schemas.microsoft.com/office/drawing/2014/main" val="2865678681"/>
                    </a:ext>
                  </a:extLst>
                </a:gridCol>
              </a:tblGrid>
              <a:tr h="3048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고딕13" panose="02020600000000000000" pitchFamily="18" charset="-127"/>
                          <a:ea typeface="a고딕13" panose="02020600000000000000" pitchFamily="18" charset="-127"/>
                        </a:rPr>
                        <a:t>Rose Temple</a:t>
                      </a:r>
                      <a:endParaRPr lang="ko-KR" altLang="en-US" sz="16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a고딕13" panose="02020600000000000000" pitchFamily="18" charset="-127"/>
                        <a:ea typeface="a고딕13" panose="02020600000000000000" pitchFamily="18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165238"/>
                  </a:ext>
                </a:extLst>
              </a:tr>
            </a:tbl>
          </a:graphicData>
        </a:graphic>
      </p:graphicFrame>
      <p:pic>
        <p:nvPicPr>
          <p:cNvPr id="105" name="Picture 2" descr="ê´ë ¨ ì´ë¯¸ì§">
            <a:extLst>
              <a:ext uri="{FF2B5EF4-FFF2-40B4-BE49-F238E27FC236}">
                <a16:creationId xmlns:a16="http://schemas.microsoft.com/office/drawing/2014/main" id="{BB5CB588-C3F1-4987-87B5-E3D07342A5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95" b="50730"/>
          <a:stretch/>
        </p:blipFill>
        <p:spPr bwMode="auto">
          <a:xfrm>
            <a:off x="4656545" y="5241893"/>
            <a:ext cx="2893138" cy="319211"/>
          </a:xfrm>
          <a:prstGeom prst="rect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rgbClr val="EA778E"/>
              </a:gs>
            </a:gsLst>
            <a:lin ang="0" scaled="0"/>
          </a:gradFill>
          <a:ln>
            <a:solidFill>
              <a:schemeClr val="bg1"/>
            </a:solidFill>
          </a:ln>
          <a:extLst/>
        </p:spPr>
      </p:pic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EC4FE275-4933-4942-B8C0-20F1B5F2FAF5}"/>
              </a:ext>
            </a:extLst>
          </p:cNvPr>
          <p:cNvSpPr/>
          <p:nvPr/>
        </p:nvSpPr>
        <p:spPr>
          <a:xfrm>
            <a:off x="6774538" y="1312366"/>
            <a:ext cx="790562" cy="343655"/>
          </a:xfrm>
          <a:prstGeom prst="roundRect">
            <a:avLst/>
          </a:prstGeom>
          <a:gradFill>
            <a:gsLst>
              <a:gs pos="0">
                <a:srgbClr val="ED9975">
                  <a:alpha val="98824"/>
                </a:srgbClr>
              </a:gs>
              <a:gs pos="83000">
                <a:srgbClr val="EA778E"/>
              </a:gs>
              <a:gs pos="100000">
                <a:srgbClr val="D57793"/>
              </a:gs>
            </a:gsLst>
            <a:lin ang="5400000" scaled="1"/>
          </a:gradFill>
          <a:ln w="2095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Update</a:t>
            </a:r>
            <a:endParaRPr lang="ko-KR" altLang="en-US" sz="1300" dirty="0">
              <a:solidFill>
                <a:schemeClr val="bg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id="{41E22891-6E91-429A-8049-5D22A68D6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098789"/>
              </p:ext>
            </p:extLst>
          </p:nvPr>
        </p:nvGraphicFramePr>
        <p:xfrm>
          <a:off x="4379150" y="5415369"/>
          <a:ext cx="3426837" cy="8004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6837">
                  <a:extLst>
                    <a:ext uri="{9D8B030D-6E8A-4147-A177-3AD203B41FA5}">
                      <a16:colId xmlns:a16="http://schemas.microsoft.com/office/drawing/2014/main" val="243959706"/>
                    </a:ext>
                  </a:extLst>
                </a:gridCol>
              </a:tblGrid>
              <a:tr h="80048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432721"/>
                  </a:ext>
                </a:extLst>
              </a:tr>
            </a:tbl>
          </a:graphicData>
        </a:graphic>
      </p:graphicFrame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54B6180-CD0F-4C18-B01D-CB8DF7445388}"/>
              </a:ext>
            </a:extLst>
          </p:cNvPr>
          <p:cNvSpPr/>
          <p:nvPr/>
        </p:nvSpPr>
        <p:spPr>
          <a:xfrm>
            <a:off x="3499315" y="1090393"/>
            <a:ext cx="859931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D76AA30-61B5-487F-A4E3-875734FA0174}"/>
              </a:ext>
            </a:extLst>
          </p:cNvPr>
          <p:cNvSpPr/>
          <p:nvPr/>
        </p:nvSpPr>
        <p:spPr>
          <a:xfrm>
            <a:off x="7824820" y="1607911"/>
            <a:ext cx="991493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A8D0AA-03A5-491D-9A00-E6206EE28C75}"/>
              </a:ext>
            </a:extLst>
          </p:cNvPr>
          <p:cNvSpPr/>
          <p:nvPr/>
        </p:nvSpPr>
        <p:spPr>
          <a:xfrm>
            <a:off x="4586652" y="4910436"/>
            <a:ext cx="171938" cy="171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1E3537EC-8292-42D8-9E5A-54A3E1CD1FFA}"/>
              </a:ext>
            </a:extLst>
          </p:cNvPr>
          <p:cNvSpPr/>
          <p:nvPr/>
        </p:nvSpPr>
        <p:spPr>
          <a:xfrm rot="18900000">
            <a:off x="4616304" y="5047309"/>
            <a:ext cx="117220" cy="117220"/>
          </a:xfrm>
          <a:prstGeom prst="rtTriangle">
            <a:avLst/>
          </a:prstGeom>
          <a:solidFill>
            <a:schemeClr val="bg1"/>
          </a:solidFill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3B12E9B-3A6B-4356-91C7-5309EEA34ABC}"/>
              </a:ext>
            </a:extLst>
          </p:cNvPr>
          <p:cNvSpPr/>
          <p:nvPr/>
        </p:nvSpPr>
        <p:spPr>
          <a:xfrm>
            <a:off x="5150634" y="4916428"/>
            <a:ext cx="171938" cy="171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각 삼각형 35">
            <a:extLst>
              <a:ext uri="{FF2B5EF4-FFF2-40B4-BE49-F238E27FC236}">
                <a16:creationId xmlns:a16="http://schemas.microsoft.com/office/drawing/2014/main" id="{E0E9F201-6B67-4AED-AAEE-F2CAC881B350}"/>
              </a:ext>
            </a:extLst>
          </p:cNvPr>
          <p:cNvSpPr/>
          <p:nvPr/>
        </p:nvSpPr>
        <p:spPr>
          <a:xfrm rot="18900000">
            <a:off x="5180286" y="5053301"/>
            <a:ext cx="117220" cy="117220"/>
          </a:xfrm>
          <a:prstGeom prst="rtTriangle">
            <a:avLst/>
          </a:prstGeom>
          <a:solidFill>
            <a:schemeClr val="bg1"/>
          </a:solidFill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118B2AC-732B-4D46-AC46-79F6E56B49E6}"/>
              </a:ext>
            </a:extLst>
          </p:cNvPr>
          <p:cNvSpPr/>
          <p:nvPr/>
        </p:nvSpPr>
        <p:spPr>
          <a:xfrm>
            <a:off x="5735707" y="4904842"/>
            <a:ext cx="171938" cy="171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각 삼각형 38">
            <a:extLst>
              <a:ext uri="{FF2B5EF4-FFF2-40B4-BE49-F238E27FC236}">
                <a16:creationId xmlns:a16="http://schemas.microsoft.com/office/drawing/2014/main" id="{1FCF383B-DBEF-4BBB-AA10-6F59E60B18A5}"/>
              </a:ext>
            </a:extLst>
          </p:cNvPr>
          <p:cNvSpPr/>
          <p:nvPr/>
        </p:nvSpPr>
        <p:spPr>
          <a:xfrm rot="18900000">
            <a:off x="5765359" y="5041715"/>
            <a:ext cx="117220" cy="117220"/>
          </a:xfrm>
          <a:prstGeom prst="rtTriangle">
            <a:avLst/>
          </a:prstGeom>
          <a:solidFill>
            <a:schemeClr val="bg1"/>
          </a:solidFill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E1A78F3-0802-43FB-860B-AC652683BC1A}"/>
              </a:ext>
            </a:extLst>
          </p:cNvPr>
          <p:cNvSpPr/>
          <p:nvPr/>
        </p:nvSpPr>
        <p:spPr>
          <a:xfrm>
            <a:off x="6320780" y="4907651"/>
            <a:ext cx="171938" cy="171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각 삼각형 40">
            <a:extLst>
              <a:ext uri="{FF2B5EF4-FFF2-40B4-BE49-F238E27FC236}">
                <a16:creationId xmlns:a16="http://schemas.microsoft.com/office/drawing/2014/main" id="{0E8B6619-689C-43A3-B87A-B9B12AF163D1}"/>
              </a:ext>
            </a:extLst>
          </p:cNvPr>
          <p:cNvSpPr/>
          <p:nvPr/>
        </p:nvSpPr>
        <p:spPr>
          <a:xfrm rot="18900000">
            <a:off x="6350432" y="5044524"/>
            <a:ext cx="117220" cy="117220"/>
          </a:xfrm>
          <a:prstGeom prst="rtTriangle">
            <a:avLst/>
          </a:prstGeom>
          <a:solidFill>
            <a:schemeClr val="bg1"/>
          </a:solidFill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2B97193-7CFB-4125-B1B4-D61592964CD5}"/>
              </a:ext>
            </a:extLst>
          </p:cNvPr>
          <p:cNvSpPr/>
          <p:nvPr/>
        </p:nvSpPr>
        <p:spPr>
          <a:xfrm>
            <a:off x="6912015" y="4907651"/>
            <a:ext cx="171938" cy="171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각 삼각형 43">
            <a:extLst>
              <a:ext uri="{FF2B5EF4-FFF2-40B4-BE49-F238E27FC236}">
                <a16:creationId xmlns:a16="http://schemas.microsoft.com/office/drawing/2014/main" id="{76FEE031-7D78-44BE-97CA-BCA23CCCFC98}"/>
              </a:ext>
            </a:extLst>
          </p:cNvPr>
          <p:cNvSpPr/>
          <p:nvPr/>
        </p:nvSpPr>
        <p:spPr>
          <a:xfrm rot="18900000">
            <a:off x="6941667" y="5044524"/>
            <a:ext cx="117220" cy="117220"/>
          </a:xfrm>
          <a:prstGeom prst="rtTriangle">
            <a:avLst/>
          </a:prstGeom>
          <a:solidFill>
            <a:schemeClr val="bg1"/>
          </a:solidFill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C1F7D41-B85F-4BB5-ABA4-623CACF228D1}"/>
              </a:ext>
            </a:extLst>
          </p:cNvPr>
          <p:cNvSpPr/>
          <p:nvPr/>
        </p:nvSpPr>
        <p:spPr>
          <a:xfrm>
            <a:off x="7472445" y="4902970"/>
            <a:ext cx="171938" cy="171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각 삼각형 49">
            <a:extLst>
              <a:ext uri="{FF2B5EF4-FFF2-40B4-BE49-F238E27FC236}">
                <a16:creationId xmlns:a16="http://schemas.microsoft.com/office/drawing/2014/main" id="{9E8FF7B4-F919-4660-93F6-2E07F261CA86}"/>
              </a:ext>
            </a:extLst>
          </p:cNvPr>
          <p:cNvSpPr/>
          <p:nvPr/>
        </p:nvSpPr>
        <p:spPr>
          <a:xfrm rot="18900000">
            <a:off x="7502097" y="5039843"/>
            <a:ext cx="117220" cy="117220"/>
          </a:xfrm>
          <a:prstGeom prst="rtTriangle">
            <a:avLst/>
          </a:prstGeom>
          <a:solidFill>
            <a:schemeClr val="bg1"/>
          </a:solidFill>
          <a:ln w="63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5AB5C957-B06E-4502-9D04-9B35229465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50" y="749391"/>
            <a:ext cx="943712" cy="190648"/>
          </a:xfrm>
          <a:prstGeom prst="rect">
            <a:avLst/>
          </a:prstGeom>
        </p:spPr>
      </p:pic>
      <p:sp>
        <p:nvSpPr>
          <p:cNvPr id="52" name="화살표: 갈매기형 수장 51">
            <a:extLst>
              <a:ext uri="{FF2B5EF4-FFF2-40B4-BE49-F238E27FC236}">
                <a16:creationId xmlns:a16="http://schemas.microsoft.com/office/drawing/2014/main" id="{A20FDBFB-F412-4C2A-8883-CA63F0A21812}"/>
              </a:ext>
            </a:extLst>
          </p:cNvPr>
          <p:cNvSpPr/>
          <p:nvPr/>
        </p:nvSpPr>
        <p:spPr>
          <a:xfrm rot="10800000">
            <a:off x="4521093" y="727490"/>
            <a:ext cx="70558" cy="176497"/>
          </a:xfrm>
          <a:prstGeom prst="chevron">
            <a:avLst>
              <a:gd name="adj" fmla="val 9383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A18DD5B6-3F63-440B-BC68-092185347616}"/>
              </a:ext>
            </a:extLst>
          </p:cNvPr>
          <p:cNvSpPr/>
          <p:nvPr/>
        </p:nvSpPr>
        <p:spPr>
          <a:xfrm>
            <a:off x="6777438" y="1693195"/>
            <a:ext cx="790562" cy="343655"/>
          </a:xfrm>
          <a:prstGeom prst="roundRect">
            <a:avLst/>
          </a:prstGeom>
          <a:gradFill>
            <a:gsLst>
              <a:gs pos="0">
                <a:srgbClr val="ED9975">
                  <a:alpha val="98824"/>
                </a:srgbClr>
              </a:gs>
              <a:gs pos="83000">
                <a:srgbClr val="EA778E"/>
              </a:gs>
              <a:gs pos="100000">
                <a:srgbClr val="D57793"/>
              </a:gs>
            </a:gsLst>
            <a:lin ang="5400000" scaled="1"/>
          </a:gradFill>
          <a:ln w="2095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Delete</a:t>
            </a:r>
            <a:endParaRPr lang="ko-KR" altLang="en-US" sz="1300" dirty="0">
              <a:solidFill>
                <a:schemeClr val="bg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FDC4395-320C-4111-9BE4-2024926300BB}"/>
              </a:ext>
            </a:extLst>
          </p:cNvPr>
          <p:cNvSpPr/>
          <p:nvPr/>
        </p:nvSpPr>
        <p:spPr>
          <a:xfrm>
            <a:off x="467259" y="2095500"/>
            <a:ext cx="2866445" cy="26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b="1" dirty="0">
                <a:solidFill>
                  <a:schemeClr val="tx1"/>
                </a:solidFill>
              </a:rPr>
              <a:t>수정</a:t>
            </a:r>
            <a:endParaRPr lang="en-US" altLang="ko-KR" sz="6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6000" b="1" dirty="0">
                <a:solidFill>
                  <a:schemeClr val="tx1"/>
                </a:solidFill>
              </a:rPr>
              <a:t>삭제</a:t>
            </a:r>
            <a:endParaRPr lang="en-US" altLang="ko-KR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755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0653903-2311-4390-B9E4-BA219D0B731F}"/>
              </a:ext>
            </a:extLst>
          </p:cNvPr>
          <p:cNvSpPr/>
          <p:nvPr/>
        </p:nvSpPr>
        <p:spPr>
          <a:xfrm>
            <a:off x="3281362" y="1952625"/>
            <a:ext cx="5629275" cy="26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>
                <a:solidFill>
                  <a:schemeClr val="tx1"/>
                </a:solidFill>
              </a:rPr>
              <a:t>Sentiment Set(3)</a:t>
            </a:r>
            <a:endParaRPr lang="ko-KR" altLang="en-US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194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230BFF1B-20D2-443F-B537-F313A2FB5C49}"/>
              </a:ext>
            </a:extLst>
          </p:cNvPr>
          <p:cNvSpPr/>
          <p:nvPr/>
        </p:nvSpPr>
        <p:spPr>
          <a:xfrm>
            <a:off x="4386123" y="2707438"/>
            <a:ext cx="3405327" cy="3115249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CFC60D-685B-4310-BDA1-50520D74E3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2"/>
          <a:stretch/>
        </p:blipFill>
        <p:spPr>
          <a:xfrm>
            <a:off x="4383131" y="612227"/>
            <a:ext cx="3447393" cy="4199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1ACA387-CC9B-4B85-917E-26173CA47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50" y="749391"/>
            <a:ext cx="943712" cy="190648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72512F7F-7176-40CD-ADB3-A73FCBAA8724}"/>
              </a:ext>
            </a:extLst>
          </p:cNvPr>
          <p:cNvSpPr/>
          <p:nvPr/>
        </p:nvSpPr>
        <p:spPr>
          <a:xfrm>
            <a:off x="4365453" y="5785559"/>
            <a:ext cx="3447393" cy="38208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D0820DE-BB18-4E7B-BBF2-7E43C572B005}"/>
              </a:ext>
            </a:extLst>
          </p:cNvPr>
          <p:cNvSpPr/>
          <p:nvPr/>
        </p:nvSpPr>
        <p:spPr>
          <a:xfrm>
            <a:off x="3771901" y="5802858"/>
            <a:ext cx="4160520" cy="382081"/>
          </a:xfrm>
          <a:prstGeom prst="rect">
            <a:avLst/>
          </a:prstGeom>
          <a:solidFill>
            <a:srgbClr val="ED6C8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E6D752D-0246-43B6-A82E-C258BE6EE18F}"/>
              </a:ext>
            </a:extLst>
          </p:cNvPr>
          <p:cNvSpPr/>
          <p:nvPr/>
        </p:nvSpPr>
        <p:spPr>
          <a:xfrm>
            <a:off x="4225020" y="617313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7F93A8A-1C84-4C88-A901-35446B82019C}"/>
              </a:ext>
            </a:extLst>
          </p:cNvPr>
          <p:cNvSpPr/>
          <p:nvPr/>
        </p:nvSpPr>
        <p:spPr>
          <a:xfrm>
            <a:off x="7805739" y="612228"/>
            <a:ext cx="378194" cy="600381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8539E2D-7508-4C3F-A7CC-4D5C7CFBEF15}"/>
              </a:ext>
            </a:extLst>
          </p:cNvPr>
          <p:cNvSpPr/>
          <p:nvPr/>
        </p:nvSpPr>
        <p:spPr>
          <a:xfrm>
            <a:off x="2803456" y="3861351"/>
            <a:ext cx="61891" cy="352002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DB0E996-2FB9-4658-8C23-5CA5627BD19A}"/>
              </a:ext>
            </a:extLst>
          </p:cNvPr>
          <p:cNvSpPr/>
          <p:nvPr/>
        </p:nvSpPr>
        <p:spPr>
          <a:xfrm>
            <a:off x="4383468" y="1034840"/>
            <a:ext cx="3407982" cy="636449"/>
          </a:xfrm>
          <a:prstGeom prst="rect">
            <a:avLst/>
          </a:prstGeom>
          <a:noFill/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77D59C73-2E24-4418-9E62-B2516D9316A4}"/>
              </a:ext>
            </a:extLst>
          </p:cNvPr>
          <p:cNvSpPr/>
          <p:nvPr/>
        </p:nvSpPr>
        <p:spPr>
          <a:xfrm>
            <a:off x="4383469" y="1671290"/>
            <a:ext cx="3407982" cy="1033477"/>
          </a:xfrm>
          <a:prstGeom prst="rect">
            <a:avLst/>
          </a:prstGeom>
          <a:noFill/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5CAB591B-4825-420D-962C-6243470B2CA3}"/>
              </a:ext>
            </a:extLst>
          </p:cNvPr>
          <p:cNvSpPr/>
          <p:nvPr/>
        </p:nvSpPr>
        <p:spPr>
          <a:xfrm>
            <a:off x="4381248" y="2707438"/>
            <a:ext cx="3407981" cy="1034508"/>
          </a:xfrm>
          <a:prstGeom prst="rect">
            <a:avLst/>
          </a:prstGeom>
          <a:noFill/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8A3C3884-9D6B-45FA-9FDD-145C22B4B18A}"/>
              </a:ext>
            </a:extLst>
          </p:cNvPr>
          <p:cNvSpPr/>
          <p:nvPr/>
        </p:nvSpPr>
        <p:spPr>
          <a:xfrm>
            <a:off x="4383469" y="3740362"/>
            <a:ext cx="3407981" cy="1033478"/>
          </a:xfrm>
          <a:prstGeom prst="rect">
            <a:avLst/>
          </a:prstGeom>
          <a:noFill/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6558B26-3E5A-495F-B322-54307A6B73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659" y="1243885"/>
            <a:ext cx="223979" cy="2239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030954-50E4-47E7-BDE0-BD76ADD62857}"/>
              </a:ext>
            </a:extLst>
          </p:cNvPr>
          <p:cNvSpPr txBox="1"/>
          <p:nvPr/>
        </p:nvSpPr>
        <p:spPr>
          <a:xfrm>
            <a:off x="4924822" y="1201365"/>
            <a:ext cx="2101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고딕13" panose="02020600000000000000" pitchFamily="18" charset="-127"/>
                <a:ea typeface="a고딕13" panose="02020600000000000000" pitchFamily="18" charset="-127"/>
              </a:rPr>
              <a:t>Device Connect</a:t>
            </a:r>
            <a:endParaRPr lang="ko-KR" altLang="en-US" sz="14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2080181-D2E8-4596-90B9-A15765B3FD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659" y="2091146"/>
            <a:ext cx="223982" cy="223982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0E24CF51-0BF1-4AD6-92E4-DE95D7CA241B}"/>
              </a:ext>
            </a:extLst>
          </p:cNvPr>
          <p:cNvSpPr txBox="1"/>
          <p:nvPr/>
        </p:nvSpPr>
        <p:spPr>
          <a:xfrm>
            <a:off x="4924822" y="2044553"/>
            <a:ext cx="2101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고딕13" panose="02020600000000000000" pitchFamily="18" charset="-127"/>
                <a:ea typeface="a고딕13" panose="02020600000000000000" pitchFamily="18" charset="-127"/>
              </a:rPr>
              <a:t>Sentiment interval</a:t>
            </a:r>
            <a:endParaRPr lang="ko-KR" altLang="en-US" sz="14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45A38CD-559F-4A3C-A5B2-4CF392D8DB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256" y="3116960"/>
            <a:ext cx="235085" cy="235085"/>
          </a:xfrm>
          <a:prstGeom prst="rect">
            <a:avLst/>
          </a:prstGeom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5C146C05-F4D3-4EA9-BE0C-D40F717919CC}"/>
              </a:ext>
            </a:extLst>
          </p:cNvPr>
          <p:cNvSpPr txBox="1"/>
          <p:nvPr/>
        </p:nvSpPr>
        <p:spPr>
          <a:xfrm>
            <a:off x="4941360" y="3093560"/>
            <a:ext cx="2101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고딕13" panose="02020600000000000000" pitchFamily="18" charset="-127"/>
                <a:ea typeface="a고딕13" panose="02020600000000000000" pitchFamily="18" charset="-127"/>
              </a:rPr>
              <a:t>Sentiment stop time</a:t>
            </a:r>
            <a:endParaRPr lang="ko-KR" altLang="en-US" sz="14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19" name="화살표: 갈매기형 수장 18">
            <a:extLst>
              <a:ext uri="{FF2B5EF4-FFF2-40B4-BE49-F238E27FC236}">
                <a16:creationId xmlns:a16="http://schemas.microsoft.com/office/drawing/2014/main" id="{582A1646-77C2-4DA1-AD7E-6F990CFAAF82}"/>
              </a:ext>
            </a:extLst>
          </p:cNvPr>
          <p:cNvSpPr/>
          <p:nvPr/>
        </p:nvSpPr>
        <p:spPr>
          <a:xfrm>
            <a:off x="7536820" y="1276940"/>
            <a:ext cx="70558" cy="176497"/>
          </a:xfrm>
          <a:prstGeom prst="chevron">
            <a:avLst>
              <a:gd name="adj" fmla="val 9383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5" name="화살표: 갈매기형 수장 134">
            <a:extLst>
              <a:ext uri="{FF2B5EF4-FFF2-40B4-BE49-F238E27FC236}">
                <a16:creationId xmlns:a16="http://schemas.microsoft.com/office/drawing/2014/main" id="{5953A84B-701B-4398-9CF8-83F2ADA0E7D2}"/>
              </a:ext>
            </a:extLst>
          </p:cNvPr>
          <p:cNvSpPr/>
          <p:nvPr/>
        </p:nvSpPr>
        <p:spPr>
          <a:xfrm>
            <a:off x="7536820" y="2120393"/>
            <a:ext cx="70558" cy="176497"/>
          </a:xfrm>
          <a:prstGeom prst="chevron">
            <a:avLst>
              <a:gd name="adj" fmla="val 9383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6" name="화살표: 갈매기형 수장 135">
            <a:extLst>
              <a:ext uri="{FF2B5EF4-FFF2-40B4-BE49-F238E27FC236}">
                <a16:creationId xmlns:a16="http://schemas.microsoft.com/office/drawing/2014/main" id="{B636FA14-18A2-46D3-A84C-BC3A32CB38DB}"/>
              </a:ext>
            </a:extLst>
          </p:cNvPr>
          <p:cNvSpPr/>
          <p:nvPr/>
        </p:nvSpPr>
        <p:spPr>
          <a:xfrm>
            <a:off x="7452003" y="3170632"/>
            <a:ext cx="70558" cy="176497"/>
          </a:xfrm>
          <a:prstGeom prst="chevron">
            <a:avLst>
              <a:gd name="adj" fmla="val 9383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030B5EC1-F355-4468-8FEB-D94611D59D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506" y="4125036"/>
            <a:ext cx="264129" cy="264129"/>
          </a:xfrm>
          <a:prstGeom prst="rect">
            <a:avLst/>
          </a:prstGeom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36BCFE22-F75D-4725-A1D2-63C0385229A9}"/>
              </a:ext>
            </a:extLst>
          </p:cNvPr>
          <p:cNvSpPr txBox="1"/>
          <p:nvPr/>
        </p:nvSpPr>
        <p:spPr>
          <a:xfrm>
            <a:off x="4916502" y="4119782"/>
            <a:ext cx="2101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고딕13" panose="02020600000000000000" pitchFamily="18" charset="-127"/>
                <a:ea typeface="a고딕13" panose="02020600000000000000" pitchFamily="18" charset="-127"/>
              </a:rPr>
              <a:t>Notification</a:t>
            </a:r>
            <a:endParaRPr lang="ko-KR" altLang="en-US" sz="14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FAC4126E-411B-477D-B054-823196E043A0}"/>
              </a:ext>
            </a:extLst>
          </p:cNvPr>
          <p:cNvPicPr>
            <a:picLocks noChangeAspect="1"/>
          </p:cNvPicPr>
          <p:nvPr/>
        </p:nvPicPr>
        <p:blipFill>
          <a:blip r:embed="rId8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924" y="4075578"/>
            <a:ext cx="341857" cy="368143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CD16D039-942F-4086-9138-1A5994706D60}"/>
              </a:ext>
            </a:extLst>
          </p:cNvPr>
          <p:cNvGrpSpPr/>
          <p:nvPr/>
        </p:nvGrpSpPr>
        <p:grpSpPr>
          <a:xfrm>
            <a:off x="4383469" y="4775680"/>
            <a:ext cx="3407981" cy="1033478"/>
            <a:chOff x="4383469" y="2908784"/>
            <a:chExt cx="3407981" cy="473730"/>
          </a:xfrm>
        </p:grpSpPr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59DF92D8-FBFC-44A0-AFF8-A70DCB354913}"/>
                </a:ext>
              </a:extLst>
            </p:cNvPr>
            <p:cNvSpPr/>
            <p:nvPr/>
          </p:nvSpPr>
          <p:spPr>
            <a:xfrm>
              <a:off x="4383469" y="2908784"/>
              <a:ext cx="3407981" cy="473730"/>
            </a:xfrm>
            <a:prstGeom prst="rect">
              <a:avLst/>
            </a:prstGeom>
            <a:noFill/>
            <a:ln>
              <a:solidFill>
                <a:srgbClr val="ED6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0B9B5A33-680A-4A22-8845-7E0618960418}"/>
                </a:ext>
              </a:extLst>
            </p:cNvPr>
            <p:cNvSpPr txBox="1"/>
            <p:nvPr/>
          </p:nvSpPr>
          <p:spPr>
            <a:xfrm>
              <a:off x="4924822" y="3046908"/>
              <a:ext cx="21017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a고딕13" panose="02020600000000000000" pitchFamily="18" charset="-127"/>
                  <a:ea typeface="a고딕13" panose="02020600000000000000" pitchFamily="18" charset="-127"/>
                </a:rPr>
                <a:t>Guidelines</a:t>
              </a:r>
              <a:endParaRPr lang="ko-KR" altLang="en-US" sz="1400" dirty="0">
                <a:latin typeface="a고딕13" panose="02020600000000000000" pitchFamily="18" charset="-127"/>
                <a:ea typeface="a고딕13" panose="02020600000000000000" pitchFamily="18" charset="-127"/>
              </a:endParaRPr>
            </a:p>
          </p:txBody>
        </p:sp>
      </p:grpSp>
      <p:pic>
        <p:nvPicPr>
          <p:cNvPr id="1028" name="Picture 4" descr="book iconì ëí ì´ë¯¸ì§ ê²ìê²°ê³¼">
            <a:extLst>
              <a:ext uri="{FF2B5EF4-FFF2-40B4-BE49-F238E27FC236}">
                <a16:creationId xmlns:a16="http://schemas.microsoft.com/office/drawing/2014/main" id="{DDCE3C93-7F8A-4E0F-B6F9-B60EC6FD0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506" y="5116935"/>
            <a:ext cx="230646" cy="23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사각형: 둥근 모서리 147">
            <a:extLst>
              <a:ext uri="{FF2B5EF4-FFF2-40B4-BE49-F238E27FC236}">
                <a16:creationId xmlns:a16="http://schemas.microsoft.com/office/drawing/2014/main" id="{F1759628-A26C-48B0-8F28-F348CE5168C7}"/>
              </a:ext>
            </a:extLst>
          </p:cNvPr>
          <p:cNvSpPr/>
          <p:nvPr/>
        </p:nvSpPr>
        <p:spPr>
          <a:xfrm>
            <a:off x="3507661" y="514351"/>
            <a:ext cx="859931" cy="5783406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0" name="그림 149">
            <a:extLst>
              <a:ext uri="{FF2B5EF4-FFF2-40B4-BE49-F238E27FC236}">
                <a16:creationId xmlns:a16="http://schemas.microsoft.com/office/drawing/2014/main" id="{5188DFA1-3C2A-401C-A315-5AB268E8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692" y="622877"/>
            <a:ext cx="447180" cy="4029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6163B9D-24FB-4971-9C1B-2663CF488F0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712" y="5862608"/>
            <a:ext cx="242576" cy="2425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562D654-FA66-45E0-BEF2-9C9CEEEF21A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465" y="5869800"/>
            <a:ext cx="242576" cy="24257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DF77F4C-5958-4219-85F3-01092687068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680" y="5852086"/>
            <a:ext cx="242239" cy="24223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AC08628-4A30-4921-9DD3-481B0DA4F32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301" y="5852188"/>
            <a:ext cx="283419" cy="28341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ABC2E9A-79D4-4BB6-A27C-014F2DBE361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161" y="5862608"/>
            <a:ext cx="242239" cy="242239"/>
          </a:xfrm>
          <a:prstGeom prst="rect">
            <a:avLst/>
          </a:prstGeom>
        </p:spPr>
      </p:pic>
      <p:sp>
        <p:nvSpPr>
          <p:cNvPr id="51" name="화살표: 갈매기형 수장 50">
            <a:extLst>
              <a:ext uri="{FF2B5EF4-FFF2-40B4-BE49-F238E27FC236}">
                <a16:creationId xmlns:a16="http://schemas.microsoft.com/office/drawing/2014/main" id="{A9582C05-E3B6-4976-9946-D2C97F8A9A72}"/>
              </a:ext>
            </a:extLst>
          </p:cNvPr>
          <p:cNvSpPr/>
          <p:nvPr/>
        </p:nvSpPr>
        <p:spPr>
          <a:xfrm>
            <a:off x="7452003" y="5112865"/>
            <a:ext cx="70558" cy="176497"/>
          </a:xfrm>
          <a:prstGeom prst="chevron">
            <a:avLst>
              <a:gd name="adj" fmla="val 9383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609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CCFC60D-685B-4310-BDA1-50520D74E3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2"/>
          <a:stretch/>
        </p:blipFill>
        <p:spPr>
          <a:xfrm>
            <a:off x="4383131" y="612227"/>
            <a:ext cx="3447393" cy="4199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1ACA387-CC9B-4B85-917E-26173CA47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50" y="749391"/>
            <a:ext cx="943712" cy="190648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72512F7F-7176-40CD-ADB3-A73FCBAA8724}"/>
              </a:ext>
            </a:extLst>
          </p:cNvPr>
          <p:cNvSpPr/>
          <p:nvPr/>
        </p:nvSpPr>
        <p:spPr>
          <a:xfrm>
            <a:off x="4365453" y="5785559"/>
            <a:ext cx="3447393" cy="38208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D0820DE-BB18-4E7B-BBF2-7E43C572B005}"/>
              </a:ext>
            </a:extLst>
          </p:cNvPr>
          <p:cNvSpPr/>
          <p:nvPr/>
        </p:nvSpPr>
        <p:spPr>
          <a:xfrm>
            <a:off x="3771901" y="5802858"/>
            <a:ext cx="4160520" cy="382081"/>
          </a:xfrm>
          <a:prstGeom prst="rect">
            <a:avLst/>
          </a:prstGeom>
          <a:solidFill>
            <a:srgbClr val="ED6C8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E6D752D-0246-43B6-A82E-C258BE6EE18F}"/>
              </a:ext>
            </a:extLst>
          </p:cNvPr>
          <p:cNvSpPr/>
          <p:nvPr/>
        </p:nvSpPr>
        <p:spPr>
          <a:xfrm>
            <a:off x="4225020" y="617313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7F93A8A-1C84-4C88-A901-35446B82019C}"/>
              </a:ext>
            </a:extLst>
          </p:cNvPr>
          <p:cNvSpPr/>
          <p:nvPr/>
        </p:nvSpPr>
        <p:spPr>
          <a:xfrm>
            <a:off x="7805739" y="612228"/>
            <a:ext cx="378194" cy="600381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8539E2D-7508-4C3F-A7CC-4D5C7CFBEF15}"/>
              </a:ext>
            </a:extLst>
          </p:cNvPr>
          <p:cNvSpPr/>
          <p:nvPr/>
        </p:nvSpPr>
        <p:spPr>
          <a:xfrm>
            <a:off x="2803456" y="3861351"/>
            <a:ext cx="61891" cy="352002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DB0E996-2FB9-4658-8C23-5CA5627BD19A}"/>
              </a:ext>
            </a:extLst>
          </p:cNvPr>
          <p:cNvSpPr/>
          <p:nvPr/>
        </p:nvSpPr>
        <p:spPr>
          <a:xfrm>
            <a:off x="4383468" y="1034841"/>
            <a:ext cx="3407982" cy="473730"/>
          </a:xfrm>
          <a:prstGeom prst="rect">
            <a:avLst/>
          </a:prstGeom>
          <a:noFill/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77D59C73-2E24-4418-9E62-B2516D9316A4}"/>
              </a:ext>
            </a:extLst>
          </p:cNvPr>
          <p:cNvSpPr/>
          <p:nvPr/>
        </p:nvSpPr>
        <p:spPr>
          <a:xfrm>
            <a:off x="4383469" y="1506191"/>
            <a:ext cx="3407982" cy="473730"/>
          </a:xfrm>
          <a:prstGeom prst="rect">
            <a:avLst/>
          </a:prstGeom>
          <a:noFill/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5CAB591B-4825-420D-962C-6243470B2CA3}"/>
              </a:ext>
            </a:extLst>
          </p:cNvPr>
          <p:cNvSpPr/>
          <p:nvPr/>
        </p:nvSpPr>
        <p:spPr>
          <a:xfrm>
            <a:off x="4383469" y="1972585"/>
            <a:ext cx="3407981" cy="473730"/>
          </a:xfrm>
          <a:prstGeom prst="rect">
            <a:avLst/>
          </a:prstGeom>
          <a:noFill/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8A3C3884-9D6B-45FA-9FDD-145C22B4B18A}"/>
              </a:ext>
            </a:extLst>
          </p:cNvPr>
          <p:cNvSpPr/>
          <p:nvPr/>
        </p:nvSpPr>
        <p:spPr>
          <a:xfrm>
            <a:off x="4383469" y="2445910"/>
            <a:ext cx="3407981" cy="473730"/>
          </a:xfrm>
          <a:prstGeom prst="rect">
            <a:avLst/>
          </a:prstGeom>
          <a:noFill/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230BFF1B-20D2-443F-B537-F313A2FB5C49}"/>
              </a:ext>
            </a:extLst>
          </p:cNvPr>
          <p:cNvSpPr/>
          <p:nvPr/>
        </p:nvSpPr>
        <p:spPr>
          <a:xfrm>
            <a:off x="4386123" y="2902463"/>
            <a:ext cx="3405327" cy="2907524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6558B26-3E5A-495F-B322-54307A6B73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659" y="1154985"/>
            <a:ext cx="223979" cy="2239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030954-50E4-47E7-BDE0-BD76ADD62857}"/>
              </a:ext>
            </a:extLst>
          </p:cNvPr>
          <p:cNvSpPr txBox="1"/>
          <p:nvPr/>
        </p:nvSpPr>
        <p:spPr>
          <a:xfrm>
            <a:off x="4924822" y="1087065"/>
            <a:ext cx="2101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고딕13" panose="02020600000000000000" pitchFamily="18" charset="-127"/>
                <a:ea typeface="a고딕13" panose="02020600000000000000" pitchFamily="18" charset="-127"/>
              </a:rPr>
              <a:t>Device Connect</a:t>
            </a:r>
            <a:endParaRPr lang="ko-KR" altLang="en-US" sz="14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2080181-D2E8-4596-90B9-A15765B3FD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659" y="1621246"/>
            <a:ext cx="223982" cy="223982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0E24CF51-0BF1-4AD6-92E4-DE95D7CA241B}"/>
              </a:ext>
            </a:extLst>
          </p:cNvPr>
          <p:cNvSpPr txBox="1"/>
          <p:nvPr/>
        </p:nvSpPr>
        <p:spPr>
          <a:xfrm>
            <a:off x="4924822" y="1574653"/>
            <a:ext cx="2101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고딕13" panose="02020600000000000000" pitchFamily="18" charset="-127"/>
                <a:ea typeface="a고딕13" panose="02020600000000000000" pitchFamily="18" charset="-127"/>
              </a:rPr>
              <a:t>Sentiment interval</a:t>
            </a:r>
            <a:endParaRPr lang="ko-KR" altLang="en-US" sz="14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45A38CD-559F-4A3C-A5B2-4CF392D8DB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105" y="2075002"/>
            <a:ext cx="235085" cy="235085"/>
          </a:xfrm>
          <a:prstGeom prst="rect">
            <a:avLst/>
          </a:prstGeom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5C146C05-F4D3-4EA9-BE0C-D40F717919CC}"/>
              </a:ext>
            </a:extLst>
          </p:cNvPr>
          <p:cNvSpPr txBox="1"/>
          <p:nvPr/>
        </p:nvSpPr>
        <p:spPr>
          <a:xfrm>
            <a:off x="4924822" y="2029387"/>
            <a:ext cx="2101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고딕13" panose="02020600000000000000" pitchFamily="18" charset="-127"/>
                <a:ea typeface="a고딕13" panose="02020600000000000000" pitchFamily="18" charset="-127"/>
              </a:rPr>
              <a:t>Sentiment stop time</a:t>
            </a:r>
            <a:endParaRPr lang="ko-KR" altLang="en-US" sz="14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19" name="화살표: 갈매기형 수장 18">
            <a:extLst>
              <a:ext uri="{FF2B5EF4-FFF2-40B4-BE49-F238E27FC236}">
                <a16:creationId xmlns:a16="http://schemas.microsoft.com/office/drawing/2014/main" id="{582A1646-77C2-4DA1-AD7E-6F990CFAAF82}"/>
              </a:ext>
            </a:extLst>
          </p:cNvPr>
          <p:cNvSpPr/>
          <p:nvPr/>
        </p:nvSpPr>
        <p:spPr>
          <a:xfrm>
            <a:off x="7536820" y="1175340"/>
            <a:ext cx="70558" cy="176497"/>
          </a:xfrm>
          <a:prstGeom prst="chevron">
            <a:avLst>
              <a:gd name="adj" fmla="val 9383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5" name="화살표: 갈매기형 수장 134">
            <a:extLst>
              <a:ext uri="{FF2B5EF4-FFF2-40B4-BE49-F238E27FC236}">
                <a16:creationId xmlns:a16="http://schemas.microsoft.com/office/drawing/2014/main" id="{5953A84B-701B-4398-9CF8-83F2ADA0E7D2}"/>
              </a:ext>
            </a:extLst>
          </p:cNvPr>
          <p:cNvSpPr/>
          <p:nvPr/>
        </p:nvSpPr>
        <p:spPr>
          <a:xfrm>
            <a:off x="7536820" y="1650493"/>
            <a:ext cx="70558" cy="176497"/>
          </a:xfrm>
          <a:prstGeom prst="chevron">
            <a:avLst>
              <a:gd name="adj" fmla="val 9383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6" name="화살표: 갈매기형 수장 135">
            <a:extLst>
              <a:ext uri="{FF2B5EF4-FFF2-40B4-BE49-F238E27FC236}">
                <a16:creationId xmlns:a16="http://schemas.microsoft.com/office/drawing/2014/main" id="{B636FA14-18A2-46D3-A84C-BC3A32CB38DB}"/>
              </a:ext>
            </a:extLst>
          </p:cNvPr>
          <p:cNvSpPr/>
          <p:nvPr/>
        </p:nvSpPr>
        <p:spPr>
          <a:xfrm>
            <a:off x="7536820" y="2105996"/>
            <a:ext cx="70558" cy="176497"/>
          </a:xfrm>
          <a:prstGeom prst="chevron">
            <a:avLst>
              <a:gd name="adj" fmla="val 9383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030B5EC1-F355-4468-8FEB-D94611D59D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105" y="2537019"/>
            <a:ext cx="264129" cy="264129"/>
          </a:xfrm>
          <a:prstGeom prst="rect">
            <a:avLst/>
          </a:prstGeom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36BCFE22-F75D-4725-A1D2-63C0385229A9}"/>
              </a:ext>
            </a:extLst>
          </p:cNvPr>
          <p:cNvSpPr txBox="1"/>
          <p:nvPr/>
        </p:nvSpPr>
        <p:spPr>
          <a:xfrm>
            <a:off x="4924822" y="2519995"/>
            <a:ext cx="2101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고딕13" panose="02020600000000000000" pitchFamily="18" charset="-127"/>
                <a:ea typeface="a고딕13" panose="02020600000000000000" pitchFamily="18" charset="-127"/>
              </a:rPr>
              <a:t>Notification</a:t>
            </a:r>
            <a:endParaRPr lang="ko-KR" altLang="en-US" sz="14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FAC4126E-411B-477D-B054-823196E043A0}"/>
              </a:ext>
            </a:extLst>
          </p:cNvPr>
          <p:cNvPicPr>
            <a:picLocks noChangeAspect="1"/>
          </p:cNvPicPr>
          <p:nvPr/>
        </p:nvPicPr>
        <p:blipFill>
          <a:blip r:embed="rId8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301" y="2492119"/>
            <a:ext cx="341857" cy="368143"/>
          </a:xfrm>
          <a:prstGeom prst="rect">
            <a:avLst/>
          </a:prstGeom>
        </p:spPr>
      </p:pic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59DF92D8-FBFC-44A0-AFF8-A70DCB354913}"/>
              </a:ext>
            </a:extLst>
          </p:cNvPr>
          <p:cNvSpPr/>
          <p:nvPr/>
        </p:nvSpPr>
        <p:spPr>
          <a:xfrm>
            <a:off x="4383469" y="2908784"/>
            <a:ext cx="3407981" cy="473730"/>
          </a:xfrm>
          <a:prstGeom prst="rect">
            <a:avLst/>
          </a:prstGeom>
          <a:noFill/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B9B5A33-680A-4A22-8845-7E0618960418}"/>
              </a:ext>
            </a:extLst>
          </p:cNvPr>
          <p:cNvSpPr txBox="1"/>
          <p:nvPr/>
        </p:nvSpPr>
        <p:spPr>
          <a:xfrm>
            <a:off x="4924822" y="2982869"/>
            <a:ext cx="2101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고딕13" panose="02020600000000000000" pitchFamily="18" charset="-127"/>
                <a:ea typeface="a고딕13" panose="02020600000000000000" pitchFamily="18" charset="-127"/>
              </a:rPr>
              <a:t>Guidelines</a:t>
            </a:r>
            <a:endParaRPr lang="ko-KR" altLang="en-US" sz="1400" dirty="0"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147" name="화살표: 갈매기형 수장 146">
            <a:extLst>
              <a:ext uri="{FF2B5EF4-FFF2-40B4-BE49-F238E27FC236}">
                <a16:creationId xmlns:a16="http://schemas.microsoft.com/office/drawing/2014/main" id="{3D70AD7A-6156-4E7D-8242-4BE9B7D4EDE1}"/>
              </a:ext>
            </a:extLst>
          </p:cNvPr>
          <p:cNvSpPr/>
          <p:nvPr/>
        </p:nvSpPr>
        <p:spPr>
          <a:xfrm>
            <a:off x="7536820" y="3059621"/>
            <a:ext cx="70558" cy="176497"/>
          </a:xfrm>
          <a:prstGeom prst="chevron">
            <a:avLst>
              <a:gd name="adj" fmla="val 9383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8" name="Picture 4" descr="book iconì ëí ì´ë¯¸ì§ ê²ìê²°ê³¼">
            <a:extLst>
              <a:ext uri="{FF2B5EF4-FFF2-40B4-BE49-F238E27FC236}">
                <a16:creationId xmlns:a16="http://schemas.microsoft.com/office/drawing/2014/main" id="{DDCE3C93-7F8A-4E0F-B6F9-B60EC6FD0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283" y="3010344"/>
            <a:ext cx="230646" cy="23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사각형: 둥근 모서리 147">
            <a:extLst>
              <a:ext uri="{FF2B5EF4-FFF2-40B4-BE49-F238E27FC236}">
                <a16:creationId xmlns:a16="http://schemas.microsoft.com/office/drawing/2014/main" id="{F1759628-A26C-48B0-8F28-F348CE5168C7}"/>
              </a:ext>
            </a:extLst>
          </p:cNvPr>
          <p:cNvSpPr/>
          <p:nvPr/>
        </p:nvSpPr>
        <p:spPr>
          <a:xfrm>
            <a:off x="3507661" y="514351"/>
            <a:ext cx="859931" cy="5783406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0" name="그림 149">
            <a:extLst>
              <a:ext uri="{FF2B5EF4-FFF2-40B4-BE49-F238E27FC236}">
                <a16:creationId xmlns:a16="http://schemas.microsoft.com/office/drawing/2014/main" id="{5188DFA1-3C2A-401C-A315-5AB268E8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692" y="622877"/>
            <a:ext cx="447180" cy="4029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6163B9D-24FB-4971-9C1B-2663CF488F0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712" y="5862608"/>
            <a:ext cx="242576" cy="2425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562D654-FA66-45E0-BEF2-9C9CEEEF21A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465" y="5869800"/>
            <a:ext cx="242576" cy="24257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DF77F4C-5958-4219-85F3-01092687068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680" y="5852086"/>
            <a:ext cx="242239" cy="24223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AC08628-4A30-4921-9DD3-481B0DA4F32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301" y="5852188"/>
            <a:ext cx="283419" cy="28341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ABC2E9A-79D4-4BB6-A27C-014F2DBE361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161" y="5862608"/>
            <a:ext cx="242239" cy="242239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8FA53573-7B63-4A4F-A33C-D904ACFFFBDE}"/>
              </a:ext>
            </a:extLst>
          </p:cNvPr>
          <p:cNvSpPr/>
          <p:nvPr/>
        </p:nvSpPr>
        <p:spPr>
          <a:xfrm>
            <a:off x="4384534" y="3378498"/>
            <a:ext cx="3407981" cy="473730"/>
          </a:xfrm>
          <a:prstGeom prst="rect">
            <a:avLst/>
          </a:prstGeom>
          <a:noFill/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DB2A5FE-E2F1-464D-A560-14E0372A9BE8}"/>
              </a:ext>
            </a:extLst>
          </p:cNvPr>
          <p:cNvSpPr/>
          <p:nvPr/>
        </p:nvSpPr>
        <p:spPr>
          <a:xfrm>
            <a:off x="4385057" y="3847346"/>
            <a:ext cx="3407981" cy="473730"/>
          </a:xfrm>
          <a:prstGeom prst="rect">
            <a:avLst/>
          </a:prstGeom>
          <a:noFill/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A170DF0-14CC-4721-8963-8F754FD17E6E}"/>
              </a:ext>
            </a:extLst>
          </p:cNvPr>
          <p:cNvSpPr/>
          <p:nvPr/>
        </p:nvSpPr>
        <p:spPr>
          <a:xfrm>
            <a:off x="4383470" y="4316242"/>
            <a:ext cx="3407981" cy="473730"/>
          </a:xfrm>
          <a:prstGeom prst="rect">
            <a:avLst/>
          </a:prstGeom>
          <a:noFill/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63C6018-46D0-4270-8E93-3DC044747B56}"/>
              </a:ext>
            </a:extLst>
          </p:cNvPr>
          <p:cNvSpPr/>
          <p:nvPr/>
        </p:nvSpPr>
        <p:spPr>
          <a:xfrm>
            <a:off x="4396168" y="4785090"/>
            <a:ext cx="3407981" cy="473730"/>
          </a:xfrm>
          <a:prstGeom prst="rect">
            <a:avLst/>
          </a:prstGeom>
          <a:noFill/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화살표: 갈매기형 수장 45">
            <a:extLst>
              <a:ext uri="{FF2B5EF4-FFF2-40B4-BE49-F238E27FC236}">
                <a16:creationId xmlns:a16="http://schemas.microsoft.com/office/drawing/2014/main" id="{E2E33194-BCA7-408E-979B-1E1E1BAB104C}"/>
              </a:ext>
            </a:extLst>
          </p:cNvPr>
          <p:cNvSpPr/>
          <p:nvPr/>
        </p:nvSpPr>
        <p:spPr>
          <a:xfrm>
            <a:off x="7536820" y="3531943"/>
            <a:ext cx="70558" cy="176497"/>
          </a:xfrm>
          <a:prstGeom prst="chevron">
            <a:avLst>
              <a:gd name="adj" fmla="val 9383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화살표: 갈매기형 수장 46">
            <a:extLst>
              <a:ext uri="{FF2B5EF4-FFF2-40B4-BE49-F238E27FC236}">
                <a16:creationId xmlns:a16="http://schemas.microsoft.com/office/drawing/2014/main" id="{B8E719B1-01AF-4743-AF31-8689748059B3}"/>
              </a:ext>
            </a:extLst>
          </p:cNvPr>
          <p:cNvSpPr/>
          <p:nvPr/>
        </p:nvSpPr>
        <p:spPr>
          <a:xfrm>
            <a:off x="7536820" y="3989738"/>
            <a:ext cx="70558" cy="176497"/>
          </a:xfrm>
          <a:prstGeom prst="chevron">
            <a:avLst>
              <a:gd name="adj" fmla="val 9383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화살표: 갈매기형 수장 47">
            <a:extLst>
              <a:ext uri="{FF2B5EF4-FFF2-40B4-BE49-F238E27FC236}">
                <a16:creationId xmlns:a16="http://schemas.microsoft.com/office/drawing/2014/main" id="{2EB31152-F30B-44AB-A7C7-F5DFE015FB2C}"/>
              </a:ext>
            </a:extLst>
          </p:cNvPr>
          <p:cNvSpPr/>
          <p:nvPr/>
        </p:nvSpPr>
        <p:spPr>
          <a:xfrm>
            <a:off x="7536820" y="4458586"/>
            <a:ext cx="70558" cy="176497"/>
          </a:xfrm>
          <a:prstGeom prst="chevron">
            <a:avLst>
              <a:gd name="adj" fmla="val 9383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화살표: 갈매기형 수장 48">
            <a:extLst>
              <a:ext uri="{FF2B5EF4-FFF2-40B4-BE49-F238E27FC236}">
                <a16:creationId xmlns:a16="http://schemas.microsoft.com/office/drawing/2014/main" id="{143D45D9-4B36-49DC-9C03-303D31F074E9}"/>
              </a:ext>
            </a:extLst>
          </p:cNvPr>
          <p:cNvSpPr/>
          <p:nvPr/>
        </p:nvSpPr>
        <p:spPr>
          <a:xfrm>
            <a:off x="7536820" y="4928487"/>
            <a:ext cx="70558" cy="176497"/>
          </a:xfrm>
          <a:prstGeom prst="chevron">
            <a:avLst>
              <a:gd name="adj" fmla="val 9383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화살표: 갈매기형 수장 49">
            <a:extLst>
              <a:ext uri="{FF2B5EF4-FFF2-40B4-BE49-F238E27FC236}">
                <a16:creationId xmlns:a16="http://schemas.microsoft.com/office/drawing/2014/main" id="{600C4499-2B76-4711-85F0-192F565C6C9C}"/>
              </a:ext>
            </a:extLst>
          </p:cNvPr>
          <p:cNvSpPr/>
          <p:nvPr/>
        </p:nvSpPr>
        <p:spPr>
          <a:xfrm>
            <a:off x="7536820" y="5452328"/>
            <a:ext cx="70558" cy="176497"/>
          </a:xfrm>
          <a:prstGeom prst="chevron">
            <a:avLst>
              <a:gd name="adj" fmla="val 9383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375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230BFF1B-20D2-443F-B537-F313A2FB5C49}"/>
              </a:ext>
            </a:extLst>
          </p:cNvPr>
          <p:cNvSpPr/>
          <p:nvPr/>
        </p:nvSpPr>
        <p:spPr>
          <a:xfrm>
            <a:off x="4386123" y="999789"/>
            <a:ext cx="3405327" cy="4810198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CFC60D-685B-4310-BDA1-50520D74E3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2"/>
          <a:stretch/>
        </p:blipFill>
        <p:spPr>
          <a:xfrm>
            <a:off x="4383131" y="612227"/>
            <a:ext cx="3447393" cy="4199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1ACA387-CC9B-4B85-917E-26173CA477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50" y="749391"/>
            <a:ext cx="943712" cy="190648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72512F7F-7176-40CD-ADB3-A73FCBAA8724}"/>
              </a:ext>
            </a:extLst>
          </p:cNvPr>
          <p:cNvSpPr/>
          <p:nvPr/>
        </p:nvSpPr>
        <p:spPr>
          <a:xfrm>
            <a:off x="4365453" y="5785559"/>
            <a:ext cx="3447393" cy="38208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D0820DE-BB18-4E7B-BBF2-7E43C572B005}"/>
              </a:ext>
            </a:extLst>
          </p:cNvPr>
          <p:cNvSpPr/>
          <p:nvPr/>
        </p:nvSpPr>
        <p:spPr>
          <a:xfrm>
            <a:off x="3771901" y="5802858"/>
            <a:ext cx="4160520" cy="382081"/>
          </a:xfrm>
          <a:prstGeom prst="rect">
            <a:avLst/>
          </a:prstGeom>
          <a:solidFill>
            <a:srgbClr val="ED6C8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E6D752D-0246-43B6-A82E-C258BE6EE18F}"/>
              </a:ext>
            </a:extLst>
          </p:cNvPr>
          <p:cNvSpPr/>
          <p:nvPr/>
        </p:nvSpPr>
        <p:spPr>
          <a:xfrm>
            <a:off x="4225020" y="617313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7F93A8A-1C84-4C88-A901-35446B82019C}"/>
              </a:ext>
            </a:extLst>
          </p:cNvPr>
          <p:cNvSpPr/>
          <p:nvPr/>
        </p:nvSpPr>
        <p:spPr>
          <a:xfrm>
            <a:off x="7805739" y="612228"/>
            <a:ext cx="378194" cy="600381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8539E2D-7508-4C3F-A7CC-4D5C7CFBEF15}"/>
              </a:ext>
            </a:extLst>
          </p:cNvPr>
          <p:cNvSpPr/>
          <p:nvPr/>
        </p:nvSpPr>
        <p:spPr>
          <a:xfrm>
            <a:off x="2803456" y="3861351"/>
            <a:ext cx="61891" cy="352002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8" name="사각형: 둥근 모서리 147">
            <a:extLst>
              <a:ext uri="{FF2B5EF4-FFF2-40B4-BE49-F238E27FC236}">
                <a16:creationId xmlns:a16="http://schemas.microsoft.com/office/drawing/2014/main" id="{F1759628-A26C-48B0-8F28-F348CE5168C7}"/>
              </a:ext>
            </a:extLst>
          </p:cNvPr>
          <p:cNvSpPr/>
          <p:nvPr/>
        </p:nvSpPr>
        <p:spPr>
          <a:xfrm>
            <a:off x="3507661" y="514351"/>
            <a:ext cx="859931" cy="5783406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0" name="그림 149">
            <a:extLst>
              <a:ext uri="{FF2B5EF4-FFF2-40B4-BE49-F238E27FC236}">
                <a16:creationId xmlns:a16="http://schemas.microsoft.com/office/drawing/2014/main" id="{5188DFA1-3C2A-401C-A315-5AB268E88D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692" y="622877"/>
            <a:ext cx="447180" cy="4029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6163B9D-24FB-4971-9C1B-2663CF488F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712" y="5862608"/>
            <a:ext cx="242576" cy="2425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562D654-FA66-45E0-BEF2-9C9CEEEF21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465" y="5869800"/>
            <a:ext cx="242576" cy="24257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DF77F4C-5958-4219-85F3-0109268706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680" y="5852086"/>
            <a:ext cx="242239" cy="24223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AC08628-4A30-4921-9DD3-481B0DA4F3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301" y="5852188"/>
            <a:ext cx="283419" cy="28341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ABC2E9A-79D4-4BB6-A27C-014F2DBE361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161" y="5862608"/>
            <a:ext cx="242239" cy="242239"/>
          </a:xfrm>
          <a:prstGeom prst="rect">
            <a:avLst/>
          </a:prstGeom>
        </p:spPr>
      </p:pic>
      <p:graphicFrame>
        <p:nvGraphicFramePr>
          <p:cNvPr id="8" name="개체 7">
            <a:extLst>
              <a:ext uri="{FF2B5EF4-FFF2-40B4-BE49-F238E27FC236}">
                <a16:creationId xmlns:a16="http://schemas.microsoft.com/office/drawing/2014/main" id="{4BB9FE98-0EE2-4158-8459-EC6C6DF0BA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5948862"/>
              </p:ext>
            </p:extLst>
          </p:nvPr>
        </p:nvGraphicFramePr>
        <p:xfrm>
          <a:off x="4518058" y="1840231"/>
          <a:ext cx="3177538" cy="317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Image" r:id="rId11" imgW="4063320" imgH="4063320" progId="Photoshop.Image.16">
                  <p:embed/>
                </p:oleObj>
              </mc:Choice>
              <mc:Fallback>
                <p:oleObj name="Image" r:id="rId11" imgW="4063320" imgH="406332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18058" y="1840231"/>
                        <a:ext cx="3177538" cy="3177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9038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그림 73">
            <a:extLst>
              <a:ext uri="{FF2B5EF4-FFF2-40B4-BE49-F238E27FC236}">
                <a16:creationId xmlns:a16="http://schemas.microsoft.com/office/drawing/2014/main" id="{04A83C85-387A-4F8A-91A9-391053848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003" y="612226"/>
            <a:ext cx="3448527" cy="563354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20754C6-9DAF-4A5A-BF57-9D67B02501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2"/>
          <a:stretch/>
        </p:blipFill>
        <p:spPr>
          <a:xfrm>
            <a:off x="4384373" y="612227"/>
            <a:ext cx="3430716" cy="596750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7312CF0-1A55-4BAA-BA1F-273D2E020DE1}"/>
              </a:ext>
            </a:extLst>
          </p:cNvPr>
          <p:cNvSpPr/>
          <p:nvPr/>
        </p:nvSpPr>
        <p:spPr>
          <a:xfrm>
            <a:off x="4390580" y="1049268"/>
            <a:ext cx="3433696" cy="5248488"/>
          </a:xfrm>
          <a:prstGeom prst="roundRect">
            <a:avLst>
              <a:gd name="adj" fmla="val 3788"/>
            </a:avLst>
          </a:prstGeom>
          <a:solidFill>
            <a:schemeClr val="bg1">
              <a:alpha val="9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5B0C1EF-87BA-45E3-BFDB-E76BC06DF2FD}"/>
              </a:ext>
            </a:extLst>
          </p:cNvPr>
          <p:cNvSpPr/>
          <p:nvPr/>
        </p:nvSpPr>
        <p:spPr>
          <a:xfrm>
            <a:off x="4310342" y="1033613"/>
            <a:ext cx="3672834" cy="195822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id="{41E22891-6E91-429A-8049-5D22A68D68D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79150" y="5415369"/>
          <a:ext cx="3426837" cy="8004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6837">
                  <a:extLst>
                    <a:ext uri="{9D8B030D-6E8A-4147-A177-3AD203B41FA5}">
                      <a16:colId xmlns:a16="http://schemas.microsoft.com/office/drawing/2014/main" val="243959706"/>
                    </a:ext>
                  </a:extLst>
                </a:gridCol>
              </a:tblGrid>
              <a:tr h="80048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432721"/>
                  </a:ext>
                </a:extLst>
              </a:tr>
            </a:tbl>
          </a:graphicData>
        </a:graphic>
      </p:graphicFrame>
      <p:sp>
        <p:nvSpPr>
          <p:cNvPr id="32" name="화살표: 갈매기형 수장 31">
            <a:extLst>
              <a:ext uri="{FF2B5EF4-FFF2-40B4-BE49-F238E27FC236}">
                <a16:creationId xmlns:a16="http://schemas.microsoft.com/office/drawing/2014/main" id="{4BAE6794-A7DB-45D8-A8E8-158AEB249793}"/>
              </a:ext>
            </a:extLst>
          </p:cNvPr>
          <p:cNvSpPr/>
          <p:nvPr/>
        </p:nvSpPr>
        <p:spPr>
          <a:xfrm rot="10800000">
            <a:off x="4521093" y="727490"/>
            <a:ext cx="70558" cy="176497"/>
          </a:xfrm>
          <a:prstGeom prst="chevron">
            <a:avLst>
              <a:gd name="adj" fmla="val 9383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30CDEB-9963-456D-9297-2E95EC1D0BCD}"/>
              </a:ext>
            </a:extLst>
          </p:cNvPr>
          <p:cNvSpPr txBox="1"/>
          <p:nvPr/>
        </p:nvSpPr>
        <p:spPr>
          <a:xfrm>
            <a:off x="5268174" y="661850"/>
            <a:ext cx="1713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Sentiment interval</a:t>
            </a:r>
            <a:endParaRPr lang="ko-KR" altLang="en-US" sz="1400" dirty="0"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3581EE5-7513-4656-A02F-4EE237C25F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155" y="676285"/>
            <a:ext cx="325265" cy="32526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4D540BC0-3888-4F36-A149-7136B4C4406A}"/>
              </a:ext>
            </a:extLst>
          </p:cNvPr>
          <p:cNvSpPr txBox="1"/>
          <p:nvPr/>
        </p:nvSpPr>
        <p:spPr>
          <a:xfrm>
            <a:off x="4608935" y="1048951"/>
            <a:ext cx="1240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감정 분석 간격</a:t>
            </a:r>
            <a:endParaRPr lang="ko-KR" altLang="en-US" sz="1400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7DD34890-9FB1-483C-BBC9-903D91350EFC}"/>
              </a:ext>
            </a:extLst>
          </p:cNvPr>
          <p:cNvCxnSpPr>
            <a:cxnSpLocks/>
          </p:cNvCxnSpPr>
          <p:nvPr/>
        </p:nvCxnSpPr>
        <p:spPr>
          <a:xfrm>
            <a:off x="5874069" y="1208977"/>
            <a:ext cx="2016611" cy="0"/>
          </a:xfrm>
          <a:prstGeom prst="line">
            <a:avLst/>
          </a:prstGeom>
          <a:ln>
            <a:solidFill>
              <a:srgbClr val="ED6C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B18F555-B081-42B2-A66F-D8F9B9D179BD}"/>
              </a:ext>
            </a:extLst>
          </p:cNvPr>
          <p:cNvSpPr txBox="1"/>
          <p:nvPr/>
        </p:nvSpPr>
        <p:spPr>
          <a:xfrm>
            <a:off x="6004620" y="1658407"/>
            <a:ext cx="10995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</a:rPr>
              <a:t>:</a:t>
            </a:r>
            <a:endParaRPr lang="ko-KR" altLang="en-US" b="1" dirty="0">
              <a:solidFill>
                <a:srgbClr val="ED6C89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849E0A8-BA0C-42B8-A941-963C3F34918B}"/>
              </a:ext>
            </a:extLst>
          </p:cNvPr>
          <p:cNvSpPr txBox="1"/>
          <p:nvPr/>
        </p:nvSpPr>
        <p:spPr>
          <a:xfrm>
            <a:off x="5576755" y="1263845"/>
            <a:ext cx="427866" cy="2121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60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337D44-180F-4A8D-8807-6B2642BD85E6}"/>
              </a:ext>
            </a:extLst>
          </p:cNvPr>
          <p:cNvSpPr txBox="1"/>
          <p:nvPr/>
        </p:nvSpPr>
        <p:spPr>
          <a:xfrm>
            <a:off x="6284686" y="1263845"/>
            <a:ext cx="1099570" cy="1705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dirty="0">
              <a:solidFill>
                <a:schemeClr val="bg2">
                  <a:lumMod val="50000"/>
                </a:schemeClr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00</a:t>
            </a:r>
            <a:r>
              <a:rPr lang="en-US" altLang="ko-KR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	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>
                  <a:lumMod val="50000"/>
                </a:schemeClr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>
                  <a:lumMod val="50000"/>
                </a:schemeClr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B653310-DC01-45A7-9B4A-13339B58B921}"/>
              </a:ext>
            </a:extLst>
          </p:cNvPr>
          <p:cNvSpPr txBox="1"/>
          <p:nvPr/>
        </p:nvSpPr>
        <p:spPr>
          <a:xfrm>
            <a:off x="6789876" y="1774623"/>
            <a:ext cx="138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고딕12" panose="02020600000000000000" pitchFamily="18" charset="-127"/>
                <a:ea typeface="a고딕12" panose="02020600000000000000" pitchFamily="18" charset="-127"/>
              </a:rPr>
              <a:t>시간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D7B53D2-5B44-4004-A99E-5184870E834D}"/>
              </a:ext>
            </a:extLst>
          </p:cNvPr>
          <p:cNvSpPr/>
          <p:nvPr/>
        </p:nvSpPr>
        <p:spPr>
          <a:xfrm>
            <a:off x="4310342" y="2788790"/>
            <a:ext cx="3672834" cy="19897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D10C7C-8429-4258-8096-54D91B481529}"/>
              </a:ext>
            </a:extLst>
          </p:cNvPr>
          <p:cNvSpPr txBox="1"/>
          <p:nvPr/>
        </p:nvSpPr>
        <p:spPr>
          <a:xfrm>
            <a:off x="4389112" y="2796781"/>
            <a:ext cx="1581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아로마 분사 간격</a:t>
            </a:r>
            <a:endParaRPr lang="ko-KR" altLang="en-US" sz="1400" dirty="0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23D5A480-29CC-490C-BCA4-59A5F7D14D61}"/>
              </a:ext>
            </a:extLst>
          </p:cNvPr>
          <p:cNvCxnSpPr/>
          <p:nvPr/>
        </p:nvCxnSpPr>
        <p:spPr>
          <a:xfrm>
            <a:off x="5874069" y="2946337"/>
            <a:ext cx="2224051" cy="0"/>
          </a:xfrm>
          <a:prstGeom prst="line">
            <a:avLst/>
          </a:prstGeom>
          <a:ln>
            <a:solidFill>
              <a:srgbClr val="ED6C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5D8B2DE-1DAC-42B3-BE48-423C3E20BD32}"/>
              </a:ext>
            </a:extLst>
          </p:cNvPr>
          <p:cNvSpPr txBox="1"/>
          <p:nvPr/>
        </p:nvSpPr>
        <p:spPr>
          <a:xfrm>
            <a:off x="6004620" y="3487343"/>
            <a:ext cx="10995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</a:rPr>
              <a:t>:</a:t>
            </a:r>
            <a:endParaRPr lang="ko-KR" altLang="en-US" b="1" dirty="0">
              <a:solidFill>
                <a:srgbClr val="ED6C89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5C77C3D-10B8-4256-9975-5A4BFB5964AD}"/>
              </a:ext>
            </a:extLst>
          </p:cNvPr>
          <p:cNvSpPr txBox="1"/>
          <p:nvPr/>
        </p:nvSpPr>
        <p:spPr>
          <a:xfrm>
            <a:off x="5576754" y="3081351"/>
            <a:ext cx="1198747" cy="1705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A59ED5-C1F1-4518-A37F-7F633491106D}"/>
              </a:ext>
            </a:extLst>
          </p:cNvPr>
          <p:cNvSpPr txBox="1"/>
          <p:nvPr/>
        </p:nvSpPr>
        <p:spPr>
          <a:xfrm>
            <a:off x="6284686" y="3092781"/>
            <a:ext cx="1099570" cy="1705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dirty="0">
              <a:solidFill>
                <a:schemeClr val="bg2">
                  <a:lumMod val="50000"/>
                </a:schemeClr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00</a:t>
            </a:r>
            <a:r>
              <a:rPr lang="en-US" altLang="ko-KR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	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>
                  <a:lumMod val="50000"/>
                </a:schemeClr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>
                  <a:lumMod val="50000"/>
                </a:schemeClr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2D10D52-1251-4C18-AF11-B6C997D07CE1}"/>
              </a:ext>
            </a:extLst>
          </p:cNvPr>
          <p:cNvSpPr txBox="1"/>
          <p:nvPr/>
        </p:nvSpPr>
        <p:spPr>
          <a:xfrm>
            <a:off x="6789876" y="3592129"/>
            <a:ext cx="138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고딕12" panose="02020600000000000000" pitchFamily="18" charset="-127"/>
                <a:ea typeface="a고딕12" panose="02020600000000000000" pitchFamily="18" charset="-127"/>
              </a:rPr>
              <a:t>시간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FE45CDF-28BB-446A-B93D-F65C421C934A}"/>
              </a:ext>
            </a:extLst>
          </p:cNvPr>
          <p:cNvCxnSpPr>
            <a:cxnSpLocks/>
          </p:cNvCxnSpPr>
          <p:nvPr/>
        </p:nvCxnSpPr>
        <p:spPr>
          <a:xfrm>
            <a:off x="5666629" y="4865847"/>
            <a:ext cx="2374341" cy="0"/>
          </a:xfrm>
          <a:prstGeom prst="line">
            <a:avLst/>
          </a:prstGeom>
          <a:ln>
            <a:solidFill>
              <a:srgbClr val="ED6C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D157C54-EEB4-443F-A3F6-5E7F34AA9DA9}"/>
              </a:ext>
            </a:extLst>
          </p:cNvPr>
          <p:cNvSpPr/>
          <p:nvPr/>
        </p:nvSpPr>
        <p:spPr>
          <a:xfrm>
            <a:off x="4377853" y="4698499"/>
            <a:ext cx="3672834" cy="151735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20FEBE8-1081-4BF5-8210-B74EC9D5945B}"/>
              </a:ext>
            </a:extLst>
          </p:cNvPr>
          <p:cNvSpPr txBox="1"/>
          <p:nvPr/>
        </p:nvSpPr>
        <p:spPr>
          <a:xfrm>
            <a:off x="6009144" y="5192185"/>
            <a:ext cx="27554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</a:rPr>
              <a:t>:</a:t>
            </a:r>
            <a:endParaRPr lang="ko-KR" altLang="en-US" b="1" dirty="0">
              <a:solidFill>
                <a:srgbClr val="ED6C89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C1B1EE1-49B4-4307-B11C-A022FEA3C713}"/>
              </a:ext>
            </a:extLst>
          </p:cNvPr>
          <p:cNvSpPr txBox="1"/>
          <p:nvPr/>
        </p:nvSpPr>
        <p:spPr>
          <a:xfrm>
            <a:off x="4411972" y="4716291"/>
            <a:ext cx="1581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분사 지속 시간</a:t>
            </a:r>
            <a:endParaRPr lang="ko-KR" altLang="en-US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57C7E30-BF0C-4E12-B01D-D83F96DA0156}"/>
              </a:ext>
            </a:extLst>
          </p:cNvPr>
          <p:cNvSpPr txBox="1"/>
          <p:nvPr/>
        </p:nvSpPr>
        <p:spPr>
          <a:xfrm>
            <a:off x="6874410" y="5285541"/>
            <a:ext cx="138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고딕12" panose="02020600000000000000" pitchFamily="18" charset="-127"/>
                <a:ea typeface="a고딕12" panose="02020600000000000000" pitchFamily="18" charset="-127"/>
              </a:rPr>
              <a:t>분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BB60E110-062F-4ECE-85CB-E0EC32BA2263}"/>
              </a:ext>
            </a:extLst>
          </p:cNvPr>
          <p:cNvCxnSpPr>
            <a:cxnSpLocks/>
          </p:cNvCxnSpPr>
          <p:nvPr/>
        </p:nvCxnSpPr>
        <p:spPr>
          <a:xfrm>
            <a:off x="5648507" y="4879903"/>
            <a:ext cx="2374341" cy="0"/>
          </a:xfrm>
          <a:prstGeom prst="line">
            <a:avLst/>
          </a:prstGeom>
          <a:ln>
            <a:solidFill>
              <a:srgbClr val="ED6C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48623A1-C5FD-4D74-B4DF-9230A8A090B9}"/>
              </a:ext>
            </a:extLst>
          </p:cNvPr>
          <p:cNvSpPr txBox="1"/>
          <p:nvPr/>
        </p:nvSpPr>
        <p:spPr>
          <a:xfrm>
            <a:off x="5581278" y="4774763"/>
            <a:ext cx="478827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8F8F8"/>
                </a:solidFill>
              </a:rPr>
              <a:t>10</a:t>
            </a:r>
            <a:endParaRPr lang="ko-KR" altLang="en-US" dirty="0">
              <a:solidFill>
                <a:srgbClr val="F8F8F8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37D7401-C7ED-4021-8583-DF1DBC727268}"/>
              </a:ext>
            </a:extLst>
          </p:cNvPr>
          <p:cNvSpPr txBox="1"/>
          <p:nvPr/>
        </p:nvSpPr>
        <p:spPr>
          <a:xfrm>
            <a:off x="6289210" y="4774763"/>
            <a:ext cx="559624" cy="1290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59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00</a:t>
            </a:r>
            <a:endParaRPr lang="en-US" altLang="ko-KR" dirty="0">
              <a:solidFill>
                <a:srgbClr val="ED6C89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01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54B6180-CD0F-4C18-B01D-CB8DF7445388}"/>
              </a:ext>
            </a:extLst>
          </p:cNvPr>
          <p:cNvSpPr/>
          <p:nvPr/>
        </p:nvSpPr>
        <p:spPr>
          <a:xfrm>
            <a:off x="3523445" y="482600"/>
            <a:ext cx="859931" cy="6512559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D76AA30-61B5-487F-A4E3-875734FA0174}"/>
              </a:ext>
            </a:extLst>
          </p:cNvPr>
          <p:cNvSpPr/>
          <p:nvPr/>
        </p:nvSpPr>
        <p:spPr>
          <a:xfrm>
            <a:off x="7805987" y="402932"/>
            <a:ext cx="991493" cy="633267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2D3CF15-AAD5-43C6-8D8D-92125AB9EF86}"/>
              </a:ext>
            </a:extLst>
          </p:cNvPr>
          <p:cNvSpPr/>
          <p:nvPr/>
        </p:nvSpPr>
        <p:spPr>
          <a:xfrm>
            <a:off x="4225020" y="6241711"/>
            <a:ext cx="4042679" cy="609157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E78C636E-8E00-4DE0-9CEE-09B761958A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858" y="1104037"/>
            <a:ext cx="223982" cy="22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893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그림 73">
            <a:extLst>
              <a:ext uri="{FF2B5EF4-FFF2-40B4-BE49-F238E27FC236}">
                <a16:creationId xmlns:a16="http://schemas.microsoft.com/office/drawing/2014/main" id="{04A83C85-387A-4F8A-91A9-391053848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003" y="612226"/>
            <a:ext cx="3448527" cy="563354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20754C6-9DAF-4A5A-BF57-9D67B02501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2"/>
          <a:stretch/>
        </p:blipFill>
        <p:spPr>
          <a:xfrm>
            <a:off x="4384373" y="612227"/>
            <a:ext cx="3430716" cy="596750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7312CF0-1A55-4BAA-BA1F-273D2E020DE1}"/>
              </a:ext>
            </a:extLst>
          </p:cNvPr>
          <p:cNvSpPr/>
          <p:nvPr/>
        </p:nvSpPr>
        <p:spPr>
          <a:xfrm>
            <a:off x="4390580" y="1049268"/>
            <a:ext cx="3433696" cy="5248488"/>
          </a:xfrm>
          <a:prstGeom prst="roundRect">
            <a:avLst>
              <a:gd name="adj" fmla="val 3788"/>
            </a:avLst>
          </a:prstGeom>
          <a:solidFill>
            <a:schemeClr val="bg1">
              <a:alpha val="9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FD5D471-5ACF-4AC1-B453-FC5509913989}"/>
              </a:ext>
            </a:extLst>
          </p:cNvPr>
          <p:cNvSpPr/>
          <p:nvPr/>
        </p:nvSpPr>
        <p:spPr>
          <a:xfrm>
            <a:off x="4282170" y="1023267"/>
            <a:ext cx="3672834" cy="45389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id="{41E22891-6E91-429A-8049-5D22A68D68D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79150" y="5415369"/>
          <a:ext cx="3426837" cy="8004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6837">
                  <a:extLst>
                    <a:ext uri="{9D8B030D-6E8A-4147-A177-3AD203B41FA5}">
                      <a16:colId xmlns:a16="http://schemas.microsoft.com/office/drawing/2014/main" val="243959706"/>
                    </a:ext>
                  </a:extLst>
                </a:gridCol>
              </a:tblGrid>
              <a:tr h="80048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432721"/>
                  </a:ext>
                </a:extLst>
              </a:tr>
            </a:tbl>
          </a:graphicData>
        </a:graphic>
      </p:graphicFrame>
      <p:sp>
        <p:nvSpPr>
          <p:cNvPr id="32" name="화살표: 갈매기형 수장 31">
            <a:extLst>
              <a:ext uri="{FF2B5EF4-FFF2-40B4-BE49-F238E27FC236}">
                <a16:creationId xmlns:a16="http://schemas.microsoft.com/office/drawing/2014/main" id="{4BAE6794-A7DB-45D8-A8E8-158AEB249793}"/>
              </a:ext>
            </a:extLst>
          </p:cNvPr>
          <p:cNvSpPr/>
          <p:nvPr/>
        </p:nvSpPr>
        <p:spPr>
          <a:xfrm rot="10800000">
            <a:off x="4521093" y="727490"/>
            <a:ext cx="70558" cy="176497"/>
          </a:xfrm>
          <a:prstGeom prst="chevron">
            <a:avLst>
              <a:gd name="adj" fmla="val 9383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E99743-C1E9-4D21-89F7-12A92E0A85AF}"/>
              </a:ext>
            </a:extLst>
          </p:cNvPr>
          <p:cNvSpPr txBox="1"/>
          <p:nvPr/>
        </p:nvSpPr>
        <p:spPr>
          <a:xfrm>
            <a:off x="5610622" y="661850"/>
            <a:ext cx="2101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Sleep time</a:t>
            </a:r>
            <a:endParaRPr lang="ko-KR" altLang="en-US" sz="1400" dirty="0"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AE00951-A182-4FDA-9855-54CBA32F1A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105" y="1098505"/>
            <a:ext cx="235085" cy="23508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7E3CC75-C864-4D3D-85B2-28E39F6C4E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155" y="676285"/>
            <a:ext cx="325265" cy="325265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1C9760-5E9B-446C-8E41-5FF1CE9E115A}"/>
              </a:ext>
            </a:extLst>
          </p:cNvPr>
          <p:cNvSpPr/>
          <p:nvPr/>
        </p:nvSpPr>
        <p:spPr>
          <a:xfrm>
            <a:off x="4282170" y="1479644"/>
            <a:ext cx="3672834" cy="194935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06542E-3CCE-442D-9AEF-9C507AEFFCF5}"/>
              </a:ext>
            </a:extLst>
          </p:cNvPr>
          <p:cNvSpPr txBox="1"/>
          <p:nvPr/>
        </p:nvSpPr>
        <p:spPr>
          <a:xfrm>
            <a:off x="4400790" y="1922904"/>
            <a:ext cx="1099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오전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9C2EAB-2D4F-4050-8A81-B71B27ADCB69}"/>
              </a:ext>
            </a:extLst>
          </p:cNvPr>
          <p:cNvSpPr txBox="1"/>
          <p:nvPr/>
        </p:nvSpPr>
        <p:spPr>
          <a:xfrm>
            <a:off x="4400790" y="2344198"/>
            <a:ext cx="1099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오후</a:t>
            </a:r>
            <a:endParaRPr lang="ko-KR" altLang="en-US" sz="1600" dirty="0">
              <a:solidFill>
                <a:srgbClr val="ED6C89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01AED5-F3C5-43DF-96AC-67DB9722EAB0}"/>
              </a:ext>
            </a:extLst>
          </p:cNvPr>
          <p:cNvSpPr txBox="1"/>
          <p:nvPr/>
        </p:nvSpPr>
        <p:spPr>
          <a:xfrm>
            <a:off x="4914318" y="1544840"/>
            <a:ext cx="1099570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11</a:t>
            </a:r>
          </a:p>
          <a:p>
            <a:pPr>
              <a:lnSpc>
                <a:spcPct val="150000"/>
              </a:lnSpc>
            </a:pPr>
            <a:endParaRPr lang="ko-KR" altLang="en-US" sz="1600" dirty="0">
              <a:solidFill>
                <a:srgbClr val="ED6C89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CA37BD-8264-4B84-8039-182C0861818B}"/>
              </a:ext>
            </a:extLst>
          </p:cNvPr>
          <p:cNvSpPr txBox="1"/>
          <p:nvPr/>
        </p:nvSpPr>
        <p:spPr>
          <a:xfrm>
            <a:off x="5336499" y="1544840"/>
            <a:ext cx="1099570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59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00</a:t>
            </a:r>
            <a:r>
              <a:rPr lang="en-US" altLang="ko-KR" sz="16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endParaRPr lang="ko-KR" altLang="en-US" sz="1600" dirty="0">
              <a:solidFill>
                <a:srgbClr val="ED6C89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408B3E-3A20-4C54-845A-0324AD7C165C}"/>
              </a:ext>
            </a:extLst>
          </p:cNvPr>
          <p:cNvSpPr txBox="1"/>
          <p:nvPr/>
        </p:nvSpPr>
        <p:spPr>
          <a:xfrm>
            <a:off x="5189156" y="2240653"/>
            <a:ext cx="10995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</a:rPr>
              <a:t>:</a:t>
            </a:r>
            <a:endParaRPr lang="ko-KR" altLang="en-US" b="1" dirty="0">
              <a:solidFill>
                <a:srgbClr val="ED6C89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5AF2C6-5303-4215-B742-75D48E40D139}"/>
              </a:ext>
            </a:extLst>
          </p:cNvPr>
          <p:cNvSpPr txBox="1"/>
          <p:nvPr/>
        </p:nvSpPr>
        <p:spPr>
          <a:xfrm>
            <a:off x="6353613" y="1922904"/>
            <a:ext cx="1099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오전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9989F3-6019-4685-8212-F283C29A6F9A}"/>
              </a:ext>
            </a:extLst>
          </p:cNvPr>
          <p:cNvSpPr txBox="1"/>
          <p:nvPr/>
        </p:nvSpPr>
        <p:spPr>
          <a:xfrm>
            <a:off x="6353613" y="2344198"/>
            <a:ext cx="1099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오후</a:t>
            </a:r>
            <a:endParaRPr lang="ko-KR" altLang="en-US" sz="1600" dirty="0">
              <a:solidFill>
                <a:srgbClr val="ED6C89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5D8A15-444E-496C-8E44-E826DD50C283}"/>
              </a:ext>
            </a:extLst>
          </p:cNvPr>
          <p:cNvSpPr txBox="1"/>
          <p:nvPr/>
        </p:nvSpPr>
        <p:spPr>
          <a:xfrm>
            <a:off x="6867141" y="1544840"/>
            <a:ext cx="1099570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11</a:t>
            </a:r>
          </a:p>
          <a:p>
            <a:pPr>
              <a:lnSpc>
                <a:spcPct val="150000"/>
              </a:lnSpc>
            </a:pPr>
            <a:endParaRPr lang="ko-KR" altLang="en-US" sz="1600" dirty="0">
              <a:solidFill>
                <a:srgbClr val="ED6C89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25B0D5E-EED9-473B-ABA5-3F73A10D170A}"/>
              </a:ext>
            </a:extLst>
          </p:cNvPr>
          <p:cNvSpPr txBox="1"/>
          <p:nvPr/>
        </p:nvSpPr>
        <p:spPr>
          <a:xfrm>
            <a:off x="7289322" y="1544840"/>
            <a:ext cx="1099570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59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00</a:t>
            </a:r>
            <a:r>
              <a:rPr lang="en-US" altLang="ko-KR" sz="16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endParaRPr lang="ko-KR" altLang="en-US" sz="1600" dirty="0">
              <a:solidFill>
                <a:srgbClr val="ED6C89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274B54-8F18-4226-B526-F1C714E4083F}"/>
              </a:ext>
            </a:extLst>
          </p:cNvPr>
          <p:cNvSpPr txBox="1"/>
          <p:nvPr/>
        </p:nvSpPr>
        <p:spPr>
          <a:xfrm>
            <a:off x="7141979" y="2240653"/>
            <a:ext cx="10995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</a:rPr>
              <a:t>:</a:t>
            </a:r>
            <a:endParaRPr lang="ko-KR" altLang="en-US" b="1" dirty="0">
              <a:solidFill>
                <a:srgbClr val="ED6C89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23E387-B5F1-48B3-87DA-E4300CFB72DF}"/>
              </a:ext>
            </a:extLst>
          </p:cNvPr>
          <p:cNvSpPr txBox="1"/>
          <p:nvPr/>
        </p:nvSpPr>
        <p:spPr>
          <a:xfrm>
            <a:off x="5931432" y="2228460"/>
            <a:ext cx="10995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</a:rPr>
              <a:t>~</a:t>
            </a:r>
            <a:endParaRPr lang="ko-KR" altLang="en-US" b="1" dirty="0">
              <a:solidFill>
                <a:srgbClr val="ED6C89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2253EC-80C6-4A87-8BD2-741308CA3C61}"/>
              </a:ext>
            </a:extLst>
          </p:cNvPr>
          <p:cNvSpPr/>
          <p:nvPr/>
        </p:nvSpPr>
        <p:spPr>
          <a:xfrm>
            <a:off x="3657600" y="2284318"/>
            <a:ext cx="4937760" cy="4542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EBD308D-9C58-4D88-9BDC-A4BF86AECF42}"/>
              </a:ext>
            </a:extLst>
          </p:cNvPr>
          <p:cNvSpPr txBox="1"/>
          <p:nvPr/>
        </p:nvSpPr>
        <p:spPr>
          <a:xfrm>
            <a:off x="4719339" y="1070596"/>
            <a:ext cx="2538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취침 시간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DBBB33A-AFAB-425B-8D41-DE87A5A7AA83}"/>
              </a:ext>
            </a:extLst>
          </p:cNvPr>
          <p:cNvSpPr/>
          <p:nvPr/>
        </p:nvSpPr>
        <p:spPr>
          <a:xfrm>
            <a:off x="4365453" y="5842709"/>
            <a:ext cx="3447393" cy="38208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373168A1-CDDE-4101-9F75-3140F18FAA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712" y="5932458"/>
            <a:ext cx="242576" cy="242576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089252CB-CBAF-463D-AA8D-36A004C007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465" y="5926950"/>
            <a:ext cx="242576" cy="242576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985F403E-66AA-4C4E-81B6-48D67F6D2A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301" y="5909338"/>
            <a:ext cx="283419" cy="283419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682A66DB-220B-4635-BD4D-47825099C62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361" y="5932458"/>
            <a:ext cx="242239" cy="242239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543D469D-4D8B-4FA1-9A95-670B93CBD39F}"/>
              </a:ext>
            </a:extLst>
          </p:cNvPr>
          <p:cNvSpPr/>
          <p:nvPr/>
        </p:nvSpPr>
        <p:spPr>
          <a:xfrm>
            <a:off x="4225020" y="3426192"/>
            <a:ext cx="3672834" cy="280409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733BE4C-E39C-41EC-8CC7-4775B7391960}"/>
              </a:ext>
            </a:extLst>
          </p:cNvPr>
          <p:cNvSpPr/>
          <p:nvPr/>
        </p:nvSpPr>
        <p:spPr>
          <a:xfrm>
            <a:off x="4225020" y="3426192"/>
            <a:ext cx="3672834" cy="8554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AA5AF89-F902-451B-AB29-537719980C44}"/>
              </a:ext>
            </a:extLst>
          </p:cNvPr>
          <p:cNvSpPr txBox="1"/>
          <p:nvPr/>
        </p:nvSpPr>
        <p:spPr>
          <a:xfrm>
            <a:off x="4432192" y="3525667"/>
            <a:ext cx="1467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아로마 분사 설정</a:t>
            </a:r>
            <a:endParaRPr lang="ko-KR" altLang="en-US" sz="14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9EE2941-0967-401C-B8C0-5DD6AFAE1A82}"/>
              </a:ext>
            </a:extLst>
          </p:cNvPr>
          <p:cNvSpPr/>
          <p:nvPr/>
        </p:nvSpPr>
        <p:spPr>
          <a:xfrm>
            <a:off x="4332589" y="3946475"/>
            <a:ext cx="3672834" cy="104075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4714357-0650-41F6-9E3B-08299165CB09}"/>
              </a:ext>
            </a:extLst>
          </p:cNvPr>
          <p:cNvSpPr txBox="1"/>
          <p:nvPr/>
        </p:nvSpPr>
        <p:spPr>
          <a:xfrm>
            <a:off x="4533435" y="4385900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설정 안함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B8C25F4-2985-430E-8CAA-559E9D749048}"/>
              </a:ext>
            </a:extLst>
          </p:cNvPr>
          <p:cNvSpPr/>
          <p:nvPr/>
        </p:nvSpPr>
        <p:spPr>
          <a:xfrm>
            <a:off x="4332589" y="4987226"/>
            <a:ext cx="3672834" cy="73552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122BDC-E113-4FB9-9BF4-FD81996D4217}"/>
              </a:ext>
            </a:extLst>
          </p:cNvPr>
          <p:cNvSpPr txBox="1"/>
          <p:nvPr/>
        </p:nvSpPr>
        <p:spPr>
          <a:xfrm>
            <a:off x="4405060" y="5103814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무드등</a:t>
            </a:r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 설정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91FA3E3-A518-45FB-95AD-18A56FF53F49}"/>
              </a:ext>
            </a:extLst>
          </p:cNvPr>
          <p:cNvSpPr txBox="1"/>
          <p:nvPr/>
        </p:nvSpPr>
        <p:spPr>
          <a:xfrm>
            <a:off x="4521061" y="5389445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설정 안함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9DCF21B-32AB-4A6D-BE03-6E8D6AFAC023}"/>
              </a:ext>
            </a:extLst>
          </p:cNvPr>
          <p:cNvSpPr/>
          <p:nvPr/>
        </p:nvSpPr>
        <p:spPr>
          <a:xfrm>
            <a:off x="4332589" y="5710024"/>
            <a:ext cx="3672834" cy="5147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A6E6550-4853-41F7-BB6D-7F1D59B47F8D}"/>
              </a:ext>
            </a:extLst>
          </p:cNvPr>
          <p:cNvSpPr txBox="1"/>
          <p:nvPr/>
        </p:nvSpPr>
        <p:spPr>
          <a:xfrm>
            <a:off x="4401446" y="5854039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분사 시간 설정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07630BA-F435-4003-90EB-339107AE7BE2}"/>
              </a:ext>
            </a:extLst>
          </p:cNvPr>
          <p:cNvSpPr txBox="1"/>
          <p:nvPr/>
        </p:nvSpPr>
        <p:spPr>
          <a:xfrm>
            <a:off x="4652755" y="6073410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10</a:t>
            </a:r>
            <a:r>
              <a:rPr lang="ko-KR" altLang="en-US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분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DC1DDA5A-97C5-4FB5-B30B-5483BAA3BF44}"/>
              </a:ext>
            </a:extLst>
          </p:cNvPr>
          <p:cNvSpPr/>
          <p:nvPr/>
        </p:nvSpPr>
        <p:spPr>
          <a:xfrm>
            <a:off x="7743852" y="3548961"/>
            <a:ext cx="51998" cy="192487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54B6180-CD0F-4C18-B01D-CB8DF7445388}"/>
              </a:ext>
            </a:extLst>
          </p:cNvPr>
          <p:cNvSpPr/>
          <p:nvPr/>
        </p:nvSpPr>
        <p:spPr>
          <a:xfrm>
            <a:off x="3523445" y="508001"/>
            <a:ext cx="859931" cy="5789756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D76AA30-61B5-487F-A4E3-875734FA0174}"/>
              </a:ext>
            </a:extLst>
          </p:cNvPr>
          <p:cNvSpPr/>
          <p:nvPr/>
        </p:nvSpPr>
        <p:spPr>
          <a:xfrm>
            <a:off x="7813390" y="508001"/>
            <a:ext cx="991493" cy="630727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2D3CF15-AAD5-43C6-8D8D-92125AB9EF86}"/>
              </a:ext>
            </a:extLst>
          </p:cNvPr>
          <p:cNvSpPr/>
          <p:nvPr/>
        </p:nvSpPr>
        <p:spPr>
          <a:xfrm>
            <a:off x="4225020" y="623028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16103EAB-3B87-4DD0-A680-F4440DBB47D7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69" y="3527463"/>
            <a:ext cx="341857" cy="341857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F47B1245-1E5D-4140-B0C3-CFFF49CCD9CC}"/>
              </a:ext>
            </a:extLst>
          </p:cNvPr>
          <p:cNvSpPr txBox="1"/>
          <p:nvPr/>
        </p:nvSpPr>
        <p:spPr>
          <a:xfrm>
            <a:off x="4432192" y="4056176"/>
            <a:ext cx="1467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분사 간격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89266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CCFC60D-685B-4310-BDA1-50520D74E3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2"/>
          <a:stretch/>
        </p:blipFill>
        <p:spPr>
          <a:xfrm>
            <a:off x="4370431" y="612227"/>
            <a:ext cx="3433228" cy="596750"/>
          </a:xfrm>
          <a:prstGeom prst="rect">
            <a:avLst/>
          </a:prstGeom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AEF97452-6DBB-4133-B8D2-79B90908B217}"/>
              </a:ext>
            </a:extLst>
          </p:cNvPr>
          <p:cNvSpPr/>
          <p:nvPr/>
        </p:nvSpPr>
        <p:spPr>
          <a:xfrm>
            <a:off x="4365453" y="5842709"/>
            <a:ext cx="3447393" cy="38208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0AA96714-E0A9-4B00-BD88-4144422BA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712" y="5932458"/>
            <a:ext cx="242576" cy="242576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D7401ED7-41DD-477B-A9DE-F01BD16897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465" y="5926950"/>
            <a:ext cx="242576" cy="242576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D1DBFE35-93F4-4BDE-ACE0-763B040037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301" y="5909338"/>
            <a:ext cx="283419" cy="283419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0DD74B8C-BB69-49DF-B1F3-F8A12600B3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361" y="5932458"/>
            <a:ext cx="242239" cy="242239"/>
          </a:xfrm>
          <a:prstGeom prst="rect">
            <a:avLst/>
          </a:prstGeom>
        </p:spPr>
      </p:pic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0AEDC37-D24E-4678-9EFE-6D3A8900A44A}"/>
              </a:ext>
            </a:extLst>
          </p:cNvPr>
          <p:cNvSpPr/>
          <p:nvPr/>
        </p:nvSpPr>
        <p:spPr>
          <a:xfrm>
            <a:off x="4225020" y="3426192"/>
            <a:ext cx="3672834" cy="280409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화살표: 갈매기형 수장 153">
            <a:extLst>
              <a:ext uri="{FF2B5EF4-FFF2-40B4-BE49-F238E27FC236}">
                <a16:creationId xmlns:a16="http://schemas.microsoft.com/office/drawing/2014/main" id="{A79D06A4-575E-4131-8710-C83FBCA63967}"/>
              </a:ext>
            </a:extLst>
          </p:cNvPr>
          <p:cNvSpPr/>
          <p:nvPr/>
        </p:nvSpPr>
        <p:spPr>
          <a:xfrm rot="10800000">
            <a:off x="4521093" y="727490"/>
            <a:ext cx="70558" cy="176497"/>
          </a:xfrm>
          <a:prstGeom prst="chevron">
            <a:avLst>
              <a:gd name="adj" fmla="val 9383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BA1F5CD-34A0-4F91-A836-E4D940B262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155" y="676285"/>
            <a:ext cx="325265" cy="325265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419B87C6-14D0-4690-BA26-69561E53A43E}"/>
              </a:ext>
            </a:extLst>
          </p:cNvPr>
          <p:cNvSpPr txBox="1"/>
          <p:nvPr/>
        </p:nvSpPr>
        <p:spPr>
          <a:xfrm>
            <a:off x="4457593" y="1190659"/>
            <a:ext cx="1099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3</a:t>
            </a:r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월 </a:t>
            </a:r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11</a:t>
            </a:r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일 </a:t>
            </a:r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( </a:t>
            </a:r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월 </a:t>
            </a:r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)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0EDC96E-0109-4D50-BD80-A534F254FA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314" y="1225787"/>
            <a:ext cx="205154" cy="20515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44EEB06-1B28-4DCF-AD36-7B76196512A9}"/>
              </a:ext>
            </a:extLst>
          </p:cNvPr>
          <p:cNvSpPr txBox="1"/>
          <p:nvPr/>
        </p:nvSpPr>
        <p:spPr>
          <a:xfrm>
            <a:off x="6929559" y="1181177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ED6C89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날짜 선택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E411761-64F0-4698-9677-A1599058380C}"/>
              </a:ext>
            </a:extLst>
          </p:cNvPr>
          <p:cNvSpPr txBox="1"/>
          <p:nvPr/>
        </p:nvSpPr>
        <p:spPr>
          <a:xfrm>
            <a:off x="4606530" y="1842894"/>
            <a:ext cx="109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오전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E7ECC69-C887-4647-9466-B5AEFDBCCDB1}"/>
              </a:ext>
            </a:extLst>
          </p:cNvPr>
          <p:cNvSpPr txBox="1"/>
          <p:nvPr/>
        </p:nvSpPr>
        <p:spPr>
          <a:xfrm>
            <a:off x="4606530" y="2321338"/>
            <a:ext cx="109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오후</a:t>
            </a:r>
            <a:endParaRPr lang="ko-KR" altLang="en-US" dirty="0">
              <a:solidFill>
                <a:srgbClr val="ED6C89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EC25E476-FEF8-4437-8801-DB264F471BAF}"/>
              </a:ext>
            </a:extLst>
          </p:cNvPr>
          <p:cNvSpPr txBox="1"/>
          <p:nvPr/>
        </p:nvSpPr>
        <p:spPr>
          <a:xfrm>
            <a:off x="6776679" y="1384820"/>
            <a:ext cx="1099570" cy="2535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59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00</a:t>
            </a:r>
            <a:r>
              <a:rPr lang="en-US" altLang="ko-KR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rgbClr val="ED6C89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3679FFF-18A2-4A08-AC66-EB1D10606F61}"/>
              </a:ext>
            </a:extLst>
          </p:cNvPr>
          <p:cNvSpPr txBox="1"/>
          <p:nvPr/>
        </p:nvSpPr>
        <p:spPr>
          <a:xfrm>
            <a:off x="6309296" y="2183503"/>
            <a:ext cx="10995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</a:rPr>
              <a:t>:</a:t>
            </a:r>
            <a:endParaRPr lang="ko-KR" altLang="en-US" b="1" dirty="0">
              <a:solidFill>
                <a:srgbClr val="ED6C89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061616CD-0B43-4798-83D2-A6CF781E1DBD}"/>
              </a:ext>
            </a:extLst>
          </p:cNvPr>
          <p:cNvSpPr/>
          <p:nvPr/>
        </p:nvSpPr>
        <p:spPr>
          <a:xfrm>
            <a:off x="4225020" y="3426192"/>
            <a:ext cx="3672834" cy="8554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82991FB-E935-4559-9016-E6B8D59394E8}"/>
              </a:ext>
            </a:extLst>
          </p:cNvPr>
          <p:cNvSpPr txBox="1"/>
          <p:nvPr/>
        </p:nvSpPr>
        <p:spPr>
          <a:xfrm>
            <a:off x="4395506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일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558DA074-DC26-4C85-9413-E75638779F93}"/>
              </a:ext>
            </a:extLst>
          </p:cNvPr>
          <p:cNvSpPr txBox="1"/>
          <p:nvPr/>
        </p:nvSpPr>
        <p:spPr>
          <a:xfrm>
            <a:off x="4913167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월</a:t>
            </a:r>
            <a:endParaRPr lang="ko-KR" altLang="en-US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DE1D9B86-A23F-4DE9-A118-DB84F5AAE097}"/>
              </a:ext>
            </a:extLst>
          </p:cNvPr>
          <p:cNvSpPr txBox="1"/>
          <p:nvPr/>
        </p:nvSpPr>
        <p:spPr>
          <a:xfrm>
            <a:off x="5430828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화</a:t>
            </a:r>
            <a:endParaRPr lang="ko-KR" altLang="en-US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D367050-9B8E-4BD3-BD66-3C4802C60233}"/>
              </a:ext>
            </a:extLst>
          </p:cNvPr>
          <p:cNvSpPr txBox="1"/>
          <p:nvPr/>
        </p:nvSpPr>
        <p:spPr>
          <a:xfrm>
            <a:off x="5948489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수</a:t>
            </a:r>
            <a:endParaRPr lang="ko-KR" altLang="en-US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30DA46E-E8C0-4E15-872F-26785A2DB7EA}"/>
              </a:ext>
            </a:extLst>
          </p:cNvPr>
          <p:cNvSpPr txBox="1"/>
          <p:nvPr/>
        </p:nvSpPr>
        <p:spPr>
          <a:xfrm>
            <a:off x="6466150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목</a:t>
            </a:r>
            <a:endParaRPr lang="ko-KR" altLang="en-US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8E135E02-5C87-42FF-93D4-B75FDC72DC28}"/>
              </a:ext>
            </a:extLst>
          </p:cNvPr>
          <p:cNvSpPr txBox="1"/>
          <p:nvPr/>
        </p:nvSpPr>
        <p:spPr>
          <a:xfrm>
            <a:off x="6983811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금</a:t>
            </a:r>
            <a:endParaRPr lang="ko-KR" altLang="en-US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BB44AC6-B380-4B7A-8D19-552E4F3ABDF3}"/>
              </a:ext>
            </a:extLst>
          </p:cNvPr>
          <p:cNvSpPr txBox="1"/>
          <p:nvPr/>
        </p:nvSpPr>
        <p:spPr>
          <a:xfrm>
            <a:off x="7501471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00B0F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토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B4396597-6AA4-4094-8E1D-B95D1DD7B690}"/>
              </a:ext>
            </a:extLst>
          </p:cNvPr>
          <p:cNvSpPr/>
          <p:nvPr/>
        </p:nvSpPr>
        <p:spPr>
          <a:xfrm>
            <a:off x="4332589" y="4275878"/>
            <a:ext cx="3672834" cy="71134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5D2D59DA-1AEC-47C6-90E6-5DFA57FE6242}"/>
              </a:ext>
            </a:extLst>
          </p:cNvPr>
          <p:cNvSpPr txBox="1"/>
          <p:nvPr/>
        </p:nvSpPr>
        <p:spPr>
          <a:xfrm>
            <a:off x="4432193" y="4378342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알람 이름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DB1DAF9-1757-43B4-8C80-B12263697033}"/>
              </a:ext>
            </a:extLst>
          </p:cNvPr>
          <p:cNvSpPr txBox="1"/>
          <p:nvPr/>
        </p:nvSpPr>
        <p:spPr>
          <a:xfrm>
            <a:off x="4521061" y="4597713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설정 안함</a:t>
            </a: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D0138EB9-F868-44F3-B8F3-A78F4A3D27C8}"/>
              </a:ext>
            </a:extLst>
          </p:cNvPr>
          <p:cNvSpPr/>
          <p:nvPr/>
        </p:nvSpPr>
        <p:spPr>
          <a:xfrm>
            <a:off x="4332589" y="4987226"/>
            <a:ext cx="3672834" cy="73552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5FF794D-83A7-40E5-A012-5D5EA8857C87}"/>
              </a:ext>
            </a:extLst>
          </p:cNvPr>
          <p:cNvSpPr txBox="1"/>
          <p:nvPr/>
        </p:nvSpPr>
        <p:spPr>
          <a:xfrm>
            <a:off x="4405060" y="5103814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무드등</a:t>
            </a:r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 설정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DD174952-0FC7-40BB-A4CC-C88ABD5E5142}"/>
              </a:ext>
            </a:extLst>
          </p:cNvPr>
          <p:cNvSpPr txBox="1"/>
          <p:nvPr/>
        </p:nvSpPr>
        <p:spPr>
          <a:xfrm>
            <a:off x="4521061" y="5323185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설정 안함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608DA581-3A24-4B25-9EE9-BB0884BFC4E2}"/>
              </a:ext>
            </a:extLst>
          </p:cNvPr>
          <p:cNvSpPr/>
          <p:nvPr/>
        </p:nvSpPr>
        <p:spPr>
          <a:xfrm>
            <a:off x="4332589" y="5710024"/>
            <a:ext cx="3672834" cy="5147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A226D26-E6A5-4DAF-9718-3B533833D11D}"/>
              </a:ext>
            </a:extLst>
          </p:cNvPr>
          <p:cNvSpPr txBox="1"/>
          <p:nvPr/>
        </p:nvSpPr>
        <p:spPr>
          <a:xfrm>
            <a:off x="4401446" y="5854039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분사 시간 설정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206EC64-C986-4F38-91B2-BA408F6130F1}"/>
              </a:ext>
            </a:extLst>
          </p:cNvPr>
          <p:cNvSpPr txBox="1"/>
          <p:nvPr/>
        </p:nvSpPr>
        <p:spPr>
          <a:xfrm>
            <a:off x="4652755" y="6073410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10</a:t>
            </a:r>
            <a:r>
              <a:rPr lang="ko-KR" altLang="en-US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분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DF1A136-58C1-404A-82ED-EB4EE91BF262}"/>
              </a:ext>
            </a:extLst>
          </p:cNvPr>
          <p:cNvSpPr/>
          <p:nvPr/>
        </p:nvSpPr>
        <p:spPr>
          <a:xfrm>
            <a:off x="7743852" y="3548961"/>
            <a:ext cx="51998" cy="192487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83C698-2A88-4B0B-A77E-18B6C6566D51}"/>
              </a:ext>
            </a:extLst>
          </p:cNvPr>
          <p:cNvSpPr txBox="1"/>
          <p:nvPr/>
        </p:nvSpPr>
        <p:spPr>
          <a:xfrm>
            <a:off x="5724481" y="660242"/>
            <a:ext cx="72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Alarm</a:t>
            </a:r>
            <a:endParaRPr lang="ko-KR" altLang="en-US" sz="1400" dirty="0"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8C903D-F632-4153-B624-0051B4C613D7}"/>
              </a:ext>
            </a:extLst>
          </p:cNvPr>
          <p:cNvSpPr txBox="1"/>
          <p:nvPr/>
        </p:nvSpPr>
        <p:spPr>
          <a:xfrm>
            <a:off x="4802027" y="1725353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분사간격 설정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F47B53-167B-4F64-9D48-F360384BE791}"/>
              </a:ext>
            </a:extLst>
          </p:cNvPr>
          <p:cNvSpPr txBox="1"/>
          <p:nvPr/>
        </p:nvSpPr>
        <p:spPr>
          <a:xfrm>
            <a:off x="6334701" y="4047681"/>
            <a:ext cx="1302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취소   확인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7F82D57-EE87-4898-A6C3-CE4FFCDADBE6}"/>
              </a:ext>
            </a:extLst>
          </p:cNvPr>
          <p:cNvSpPr txBox="1"/>
          <p:nvPr/>
        </p:nvSpPr>
        <p:spPr>
          <a:xfrm>
            <a:off x="4660528" y="2187791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간격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1AC61C6-D4DF-4D89-B32C-FBA07893FE86}"/>
              </a:ext>
            </a:extLst>
          </p:cNvPr>
          <p:cNvCxnSpPr/>
          <p:nvPr/>
        </p:nvCxnSpPr>
        <p:spPr>
          <a:xfrm>
            <a:off x="5116235" y="2314773"/>
            <a:ext cx="2224051" cy="0"/>
          </a:xfrm>
          <a:prstGeom prst="line">
            <a:avLst/>
          </a:prstGeom>
          <a:ln>
            <a:solidFill>
              <a:srgbClr val="ED6C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3" name="타원 102">
            <a:extLst>
              <a:ext uri="{FF2B5EF4-FFF2-40B4-BE49-F238E27FC236}">
                <a16:creationId xmlns:a16="http://schemas.microsoft.com/office/drawing/2014/main" id="{34C9386A-0DAD-4784-B1BB-E1C34F10AA91}"/>
              </a:ext>
            </a:extLst>
          </p:cNvPr>
          <p:cNvSpPr/>
          <p:nvPr/>
        </p:nvSpPr>
        <p:spPr>
          <a:xfrm>
            <a:off x="5004427" y="2532118"/>
            <a:ext cx="202892" cy="202892"/>
          </a:xfrm>
          <a:prstGeom prst="ellipse">
            <a:avLst/>
          </a:prstGeom>
          <a:noFill/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8D1CC6A5-4C34-4F7A-A5E2-23E180E3BBA9}"/>
              </a:ext>
            </a:extLst>
          </p:cNvPr>
          <p:cNvSpPr/>
          <p:nvPr/>
        </p:nvSpPr>
        <p:spPr>
          <a:xfrm>
            <a:off x="5044453" y="2574061"/>
            <a:ext cx="122443" cy="122443"/>
          </a:xfrm>
          <a:prstGeom prst="ellipse">
            <a:avLst/>
          </a:prstGeom>
          <a:solidFill>
            <a:srgbClr val="ED6C89"/>
          </a:solidFill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7AED1F46-64DA-4317-BC9E-42110B662D91}"/>
              </a:ext>
            </a:extLst>
          </p:cNvPr>
          <p:cNvSpPr/>
          <p:nvPr/>
        </p:nvSpPr>
        <p:spPr>
          <a:xfrm>
            <a:off x="5004427" y="2932461"/>
            <a:ext cx="202892" cy="202892"/>
          </a:xfrm>
          <a:prstGeom prst="ellipse">
            <a:avLst/>
          </a:prstGeom>
          <a:noFill/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78929A6B-9D45-4067-9DF7-F1E30B0F0487}"/>
              </a:ext>
            </a:extLst>
          </p:cNvPr>
          <p:cNvSpPr/>
          <p:nvPr/>
        </p:nvSpPr>
        <p:spPr>
          <a:xfrm>
            <a:off x="5004427" y="3326809"/>
            <a:ext cx="202892" cy="202892"/>
          </a:xfrm>
          <a:prstGeom prst="ellipse">
            <a:avLst/>
          </a:prstGeom>
          <a:noFill/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D6A73675-D485-4C05-934A-C9DB288497FC}"/>
              </a:ext>
            </a:extLst>
          </p:cNvPr>
          <p:cNvSpPr/>
          <p:nvPr/>
        </p:nvSpPr>
        <p:spPr>
          <a:xfrm>
            <a:off x="5004427" y="3733154"/>
            <a:ext cx="202892" cy="202892"/>
          </a:xfrm>
          <a:prstGeom prst="ellipse">
            <a:avLst/>
          </a:prstGeom>
          <a:noFill/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C636608-C099-41A9-8EB3-4DB613F6F64A}"/>
              </a:ext>
            </a:extLst>
          </p:cNvPr>
          <p:cNvSpPr txBox="1"/>
          <p:nvPr/>
        </p:nvSpPr>
        <p:spPr>
          <a:xfrm>
            <a:off x="5307635" y="2495737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1</a:t>
            </a:r>
            <a:r>
              <a:rPr lang="ko-KR" altLang="en-US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시간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E9E0FD5-8A36-468C-B9C4-54F4CF42BB15}"/>
              </a:ext>
            </a:extLst>
          </p:cNvPr>
          <p:cNvSpPr txBox="1"/>
          <p:nvPr/>
        </p:nvSpPr>
        <p:spPr>
          <a:xfrm>
            <a:off x="5308715" y="2900411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2</a:t>
            </a:r>
            <a:r>
              <a:rPr lang="ko-KR" altLang="en-US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시간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D54A187-D782-44F3-A04C-6A49E796F84E}"/>
              </a:ext>
            </a:extLst>
          </p:cNvPr>
          <p:cNvSpPr txBox="1"/>
          <p:nvPr/>
        </p:nvSpPr>
        <p:spPr>
          <a:xfrm>
            <a:off x="5307635" y="3296599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4</a:t>
            </a:r>
            <a:r>
              <a:rPr lang="ko-KR" altLang="en-US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시간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11922CC-B100-47E0-B04F-F3F40A3A9E8E}"/>
              </a:ext>
            </a:extLst>
          </p:cNvPr>
          <p:cNvSpPr txBox="1"/>
          <p:nvPr/>
        </p:nvSpPr>
        <p:spPr>
          <a:xfrm>
            <a:off x="5299891" y="3700349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계속 반복</a:t>
            </a:r>
          </a:p>
        </p:txBody>
      </p:sp>
      <p:pic>
        <p:nvPicPr>
          <p:cNvPr id="129" name="그림 128">
            <a:extLst>
              <a:ext uri="{FF2B5EF4-FFF2-40B4-BE49-F238E27FC236}">
                <a16:creationId xmlns:a16="http://schemas.microsoft.com/office/drawing/2014/main" id="{F70E3BFF-F3CF-4CF8-B444-D5AF131D69A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003" y="612226"/>
            <a:ext cx="3448527" cy="5633544"/>
          </a:xfrm>
          <a:prstGeom prst="rect">
            <a:avLst/>
          </a:prstGeom>
        </p:spPr>
      </p:pic>
      <p:pic>
        <p:nvPicPr>
          <p:cNvPr id="130" name="그림 129">
            <a:extLst>
              <a:ext uri="{FF2B5EF4-FFF2-40B4-BE49-F238E27FC236}">
                <a16:creationId xmlns:a16="http://schemas.microsoft.com/office/drawing/2014/main" id="{22E12EAE-71CA-4CC2-8B1A-018327CA16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2"/>
          <a:stretch/>
        </p:blipFill>
        <p:spPr>
          <a:xfrm>
            <a:off x="4384373" y="612227"/>
            <a:ext cx="3430716" cy="596750"/>
          </a:xfrm>
          <a:prstGeom prst="rect">
            <a:avLst/>
          </a:prstGeom>
        </p:spPr>
      </p:pic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F8708715-198D-4396-AE2D-0E3FE236A1AC}"/>
              </a:ext>
            </a:extLst>
          </p:cNvPr>
          <p:cNvSpPr/>
          <p:nvPr/>
        </p:nvSpPr>
        <p:spPr>
          <a:xfrm>
            <a:off x="4390580" y="1049268"/>
            <a:ext cx="3433696" cy="5248488"/>
          </a:xfrm>
          <a:prstGeom prst="roundRect">
            <a:avLst>
              <a:gd name="adj" fmla="val 3788"/>
            </a:avLst>
          </a:prstGeom>
          <a:solidFill>
            <a:schemeClr val="bg1">
              <a:alpha val="9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86CF8AAF-F4EB-4E93-B2D0-021DF5A9128C}"/>
              </a:ext>
            </a:extLst>
          </p:cNvPr>
          <p:cNvSpPr/>
          <p:nvPr/>
        </p:nvSpPr>
        <p:spPr>
          <a:xfrm>
            <a:off x="4282170" y="1023268"/>
            <a:ext cx="3672834" cy="4419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3" name="표 132">
            <a:extLst>
              <a:ext uri="{FF2B5EF4-FFF2-40B4-BE49-F238E27FC236}">
                <a16:creationId xmlns:a16="http://schemas.microsoft.com/office/drawing/2014/main" id="{2763321B-521B-4C1B-A272-93DC3772A88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79150" y="5415369"/>
          <a:ext cx="3426837" cy="8004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6837">
                  <a:extLst>
                    <a:ext uri="{9D8B030D-6E8A-4147-A177-3AD203B41FA5}">
                      <a16:colId xmlns:a16="http://schemas.microsoft.com/office/drawing/2014/main" val="243959706"/>
                    </a:ext>
                  </a:extLst>
                </a:gridCol>
              </a:tblGrid>
              <a:tr h="80048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432721"/>
                  </a:ext>
                </a:extLst>
              </a:tr>
            </a:tbl>
          </a:graphicData>
        </a:graphic>
      </p:graphicFrame>
      <p:sp>
        <p:nvSpPr>
          <p:cNvPr id="134" name="화살표: 갈매기형 수장 133">
            <a:extLst>
              <a:ext uri="{FF2B5EF4-FFF2-40B4-BE49-F238E27FC236}">
                <a16:creationId xmlns:a16="http://schemas.microsoft.com/office/drawing/2014/main" id="{DC72AA2D-B9D0-475C-8401-6C44E7011515}"/>
              </a:ext>
            </a:extLst>
          </p:cNvPr>
          <p:cNvSpPr/>
          <p:nvPr/>
        </p:nvSpPr>
        <p:spPr>
          <a:xfrm rot="10800000">
            <a:off x="4521093" y="727490"/>
            <a:ext cx="70558" cy="176497"/>
          </a:xfrm>
          <a:prstGeom prst="chevron">
            <a:avLst>
              <a:gd name="adj" fmla="val 9383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20DA69C-92F7-4F74-A467-38F9CB62663C}"/>
              </a:ext>
            </a:extLst>
          </p:cNvPr>
          <p:cNvSpPr txBox="1"/>
          <p:nvPr/>
        </p:nvSpPr>
        <p:spPr>
          <a:xfrm>
            <a:off x="5610622" y="661850"/>
            <a:ext cx="2101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Sleep time</a:t>
            </a:r>
            <a:endParaRPr lang="ko-KR" altLang="en-US" sz="1400" dirty="0"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136" name="그림 135">
            <a:extLst>
              <a:ext uri="{FF2B5EF4-FFF2-40B4-BE49-F238E27FC236}">
                <a16:creationId xmlns:a16="http://schemas.microsoft.com/office/drawing/2014/main" id="{95409756-EF2D-4BAC-B01A-E6E3622C43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105" y="1171075"/>
            <a:ext cx="235085" cy="235085"/>
          </a:xfrm>
          <a:prstGeom prst="rect">
            <a:avLst/>
          </a:prstGeom>
        </p:spPr>
      </p:pic>
      <p:pic>
        <p:nvPicPr>
          <p:cNvPr id="137" name="그림 136">
            <a:extLst>
              <a:ext uri="{FF2B5EF4-FFF2-40B4-BE49-F238E27FC236}">
                <a16:creationId xmlns:a16="http://schemas.microsoft.com/office/drawing/2014/main" id="{F4B4554E-BA05-44FE-A1D9-1A52302675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155" y="676285"/>
            <a:ext cx="325265" cy="325265"/>
          </a:xfrm>
          <a:prstGeom prst="rect">
            <a:avLst/>
          </a:prstGeom>
        </p:spPr>
      </p:pic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8F505A07-22C8-4FAE-B017-3885F3931712}"/>
              </a:ext>
            </a:extLst>
          </p:cNvPr>
          <p:cNvSpPr/>
          <p:nvPr/>
        </p:nvSpPr>
        <p:spPr>
          <a:xfrm>
            <a:off x="4282170" y="1465201"/>
            <a:ext cx="3672834" cy="19638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6D7C1F6-97F7-4598-AEA8-A0C73FA8E1D6}"/>
              </a:ext>
            </a:extLst>
          </p:cNvPr>
          <p:cNvSpPr txBox="1"/>
          <p:nvPr/>
        </p:nvSpPr>
        <p:spPr>
          <a:xfrm>
            <a:off x="4400790" y="1922904"/>
            <a:ext cx="1099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오전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9F1A40E-3159-45B2-B06D-0488565CD43D}"/>
              </a:ext>
            </a:extLst>
          </p:cNvPr>
          <p:cNvSpPr txBox="1"/>
          <p:nvPr/>
        </p:nvSpPr>
        <p:spPr>
          <a:xfrm>
            <a:off x="4400790" y="2344198"/>
            <a:ext cx="1099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오후</a:t>
            </a:r>
            <a:endParaRPr lang="ko-KR" altLang="en-US" sz="1600" dirty="0">
              <a:solidFill>
                <a:srgbClr val="ED6C89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EB57BA8-0A45-43D3-96FD-29AD90B86C65}"/>
              </a:ext>
            </a:extLst>
          </p:cNvPr>
          <p:cNvSpPr txBox="1"/>
          <p:nvPr/>
        </p:nvSpPr>
        <p:spPr>
          <a:xfrm>
            <a:off x="4914318" y="1544840"/>
            <a:ext cx="1099570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11</a:t>
            </a:r>
          </a:p>
          <a:p>
            <a:pPr>
              <a:lnSpc>
                <a:spcPct val="150000"/>
              </a:lnSpc>
            </a:pPr>
            <a:endParaRPr lang="ko-KR" altLang="en-US" sz="1600" dirty="0">
              <a:solidFill>
                <a:srgbClr val="ED6C89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E1ADAD6-762C-41AF-9477-0E634642396E}"/>
              </a:ext>
            </a:extLst>
          </p:cNvPr>
          <p:cNvSpPr txBox="1"/>
          <p:nvPr/>
        </p:nvSpPr>
        <p:spPr>
          <a:xfrm>
            <a:off x="5336499" y="1544840"/>
            <a:ext cx="1099570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59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00</a:t>
            </a:r>
            <a:r>
              <a:rPr lang="en-US" altLang="ko-KR" sz="16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endParaRPr lang="ko-KR" altLang="en-US" sz="1600" dirty="0">
              <a:solidFill>
                <a:srgbClr val="ED6C89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F1F6769-B90E-4203-A387-C72D2F10388B}"/>
              </a:ext>
            </a:extLst>
          </p:cNvPr>
          <p:cNvSpPr txBox="1"/>
          <p:nvPr/>
        </p:nvSpPr>
        <p:spPr>
          <a:xfrm>
            <a:off x="5189156" y="2240653"/>
            <a:ext cx="10995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</a:rPr>
              <a:t>:</a:t>
            </a:r>
            <a:endParaRPr lang="ko-KR" altLang="en-US" b="1" dirty="0">
              <a:solidFill>
                <a:srgbClr val="ED6C89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F5388A1-D7A9-4151-94CB-81C7BCCC384D}"/>
              </a:ext>
            </a:extLst>
          </p:cNvPr>
          <p:cNvSpPr txBox="1"/>
          <p:nvPr/>
        </p:nvSpPr>
        <p:spPr>
          <a:xfrm>
            <a:off x="6353613" y="1922904"/>
            <a:ext cx="1099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오전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CC9C4743-FDC6-42DE-9E67-E43B48C889CF}"/>
              </a:ext>
            </a:extLst>
          </p:cNvPr>
          <p:cNvSpPr txBox="1"/>
          <p:nvPr/>
        </p:nvSpPr>
        <p:spPr>
          <a:xfrm>
            <a:off x="6353613" y="2344198"/>
            <a:ext cx="1099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오후</a:t>
            </a:r>
            <a:endParaRPr lang="ko-KR" altLang="en-US" sz="1600" dirty="0">
              <a:solidFill>
                <a:srgbClr val="ED6C89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FC6B258-2571-44BD-AF3B-42E7FE24B041}"/>
              </a:ext>
            </a:extLst>
          </p:cNvPr>
          <p:cNvSpPr txBox="1"/>
          <p:nvPr/>
        </p:nvSpPr>
        <p:spPr>
          <a:xfrm>
            <a:off x="6867141" y="1544840"/>
            <a:ext cx="1099570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11</a:t>
            </a:r>
          </a:p>
          <a:p>
            <a:pPr>
              <a:lnSpc>
                <a:spcPct val="150000"/>
              </a:lnSpc>
            </a:pPr>
            <a:endParaRPr lang="ko-KR" altLang="en-US" sz="1600" dirty="0">
              <a:solidFill>
                <a:srgbClr val="ED6C89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011F791-A715-43C2-A9E0-A39C9A838FE5}"/>
              </a:ext>
            </a:extLst>
          </p:cNvPr>
          <p:cNvSpPr txBox="1"/>
          <p:nvPr/>
        </p:nvSpPr>
        <p:spPr>
          <a:xfrm>
            <a:off x="5931432" y="2228460"/>
            <a:ext cx="10995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</a:rPr>
              <a:t>~</a:t>
            </a:r>
            <a:endParaRPr lang="ko-KR" altLang="en-US" b="1" dirty="0">
              <a:solidFill>
                <a:srgbClr val="ED6C89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C3693B8-FF42-40CE-8ED8-AF30249CA7E2}"/>
              </a:ext>
            </a:extLst>
          </p:cNvPr>
          <p:cNvSpPr txBox="1"/>
          <p:nvPr/>
        </p:nvSpPr>
        <p:spPr>
          <a:xfrm>
            <a:off x="4719339" y="1143166"/>
            <a:ext cx="2538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취침 시간</a:t>
            </a:r>
            <a:endParaRPr lang="ko-KR" altLang="en-US" sz="1400" dirty="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BE7B039F-93FD-4EC8-B566-F18A2D4A187A}"/>
              </a:ext>
            </a:extLst>
          </p:cNvPr>
          <p:cNvSpPr/>
          <p:nvPr/>
        </p:nvSpPr>
        <p:spPr>
          <a:xfrm>
            <a:off x="4365453" y="5842709"/>
            <a:ext cx="3447393" cy="38208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0" name="그림 149">
            <a:extLst>
              <a:ext uri="{FF2B5EF4-FFF2-40B4-BE49-F238E27FC236}">
                <a16:creationId xmlns:a16="http://schemas.microsoft.com/office/drawing/2014/main" id="{8DB639F4-5E99-475E-A469-2DC700C38D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712" y="5932458"/>
            <a:ext cx="242576" cy="242576"/>
          </a:xfrm>
          <a:prstGeom prst="rect">
            <a:avLst/>
          </a:prstGeom>
        </p:spPr>
      </p:pic>
      <p:pic>
        <p:nvPicPr>
          <p:cNvPr id="151" name="그림 150">
            <a:extLst>
              <a:ext uri="{FF2B5EF4-FFF2-40B4-BE49-F238E27FC236}">
                <a16:creationId xmlns:a16="http://schemas.microsoft.com/office/drawing/2014/main" id="{79F090F2-7399-4461-B046-0A626A6E18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465" y="5926950"/>
            <a:ext cx="242576" cy="242576"/>
          </a:xfrm>
          <a:prstGeom prst="rect">
            <a:avLst/>
          </a:prstGeom>
        </p:spPr>
      </p:pic>
      <p:pic>
        <p:nvPicPr>
          <p:cNvPr id="152" name="그림 151">
            <a:extLst>
              <a:ext uri="{FF2B5EF4-FFF2-40B4-BE49-F238E27FC236}">
                <a16:creationId xmlns:a16="http://schemas.microsoft.com/office/drawing/2014/main" id="{5939A8C6-2193-46CF-B323-DDCDE0F0FD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301" y="5909338"/>
            <a:ext cx="283419" cy="283419"/>
          </a:xfrm>
          <a:prstGeom prst="rect">
            <a:avLst/>
          </a:prstGeom>
        </p:spPr>
      </p:pic>
      <p:pic>
        <p:nvPicPr>
          <p:cNvPr id="153" name="그림 152">
            <a:extLst>
              <a:ext uri="{FF2B5EF4-FFF2-40B4-BE49-F238E27FC236}">
                <a16:creationId xmlns:a16="http://schemas.microsoft.com/office/drawing/2014/main" id="{EBB2501B-0F1F-4CD2-9887-73D8B6272B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361" y="5932458"/>
            <a:ext cx="242239" cy="242239"/>
          </a:xfrm>
          <a:prstGeom prst="rect">
            <a:avLst/>
          </a:prstGeom>
        </p:spPr>
      </p:pic>
      <p:sp>
        <p:nvSpPr>
          <p:cNvPr id="155" name="TextBox 154">
            <a:extLst>
              <a:ext uri="{FF2B5EF4-FFF2-40B4-BE49-F238E27FC236}">
                <a16:creationId xmlns:a16="http://schemas.microsoft.com/office/drawing/2014/main" id="{30021302-5CF2-4CEB-A42C-27EDA5E9574D}"/>
              </a:ext>
            </a:extLst>
          </p:cNvPr>
          <p:cNvSpPr txBox="1"/>
          <p:nvPr/>
        </p:nvSpPr>
        <p:spPr>
          <a:xfrm>
            <a:off x="4432192" y="3525667"/>
            <a:ext cx="1467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아로마 분사 설정</a:t>
            </a:r>
            <a:endParaRPr lang="ko-KR" altLang="en-US" sz="1400" dirty="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6FFE056F-84BF-4288-8F7A-7D74A456292D}"/>
              </a:ext>
            </a:extLst>
          </p:cNvPr>
          <p:cNvSpPr/>
          <p:nvPr/>
        </p:nvSpPr>
        <p:spPr>
          <a:xfrm>
            <a:off x="4332589" y="3946475"/>
            <a:ext cx="3672834" cy="104075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0FFF2185-FD55-4604-9CB0-9BFEB291739D}"/>
              </a:ext>
            </a:extLst>
          </p:cNvPr>
          <p:cNvSpPr txBox="1"/>
          <p:nvPr/>
        </p:nvSpPr>
        <p:spPr>
          <a:xfrm>
            <a:off x="4533435" y="4385900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설정 안함</a:t>
            </a: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A45BF14D-1678-49F1-A063-4A87DD1B5EF8}"/>
              </a:ext>
            </a:extLst>
          </p:cNvPr>
          <p:cNvSpPr/>
          <p:nvPr/>
        </p:nvSpPr>
        <p:spPr>
          <a:xfrm>
            <a:off x="4332589" y="4987226"/>
            <a:ext cx="3672834" cy="73552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D050341-A15D-4388-BC1B-1E4E8932DA87}"/>
              </a:ext>
            </a:extLst>
          </p:cNvPr>
          <p:cNvSpPr txBox="1"/>
          <p:nvPr/>
        </p:nvSpPr>
        <p:spPr>
          <a:xfrm>
            <a:off x="4405060" y="5103814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무드등</a:t>
            </a:r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 설정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CC869294-2F80-47C4-BC44-8DA230098D0E}"/>
              </a:ext>
            </a:extLst>
          </p:cNvPr>
          <p:cNvSpPr txBox="1"/>
          <p:nvPr/>
        </p:nvSpPr>
        <p:spPr>
          <a:xfrm>
            <a:off x="4521061" y="5323185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설정 안함</a:t>
            </a: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7982F0E9-9774-456A-9F01-CA4A6EAFB3EB}"/>
              </a:ext>
            </a:extLst>
          </p:cNvPr>
          <p:cNvSpPr/>
          <p:nvPr/>
        </p:nvSpPr>
        <p:spPr>
          <a:xfrm>
            <a:off x="4332589" y="5710024"/>
            <a:ext cx="3672834" cy="5147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3CFDAF81-5DA4-42D0-8B69-31FD335EF0C6}"/>
              </a:ext>
            </a:extLst>
          </p:cNvPr>
          <p:cNvSpPr txBox="1"/>
          <p:nvPr/>
        </p:nvSpPr>
        <p:spPr>
          <a:xfrm>
            <a:off x="4401446" y="5854039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분사 시간 설정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4C165AD3-4ADF-4BF6-B9DA-9A7A651AB252}"/>
              </a:ext>
            </a:extLst>
          </p:cNvPr>
          <p:cNvSpPr txBox="1"/>
          <p:nvPr/>
        </p:nvSpPr>
        <p:spPr>
          <a:xfrm>
            <a:off x="4652755" y="6073410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10</a:t>
            </a:r>
            <a:r>
              <a:rPr lang="ko-KR" altLang="en-US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분</a:t>
            </a:r>
          </a:p>
        </p:txBody>
      </p:sp>
      <p:sp>
        <p:nvSpPr>
          <p:cNvPr id="188" name="사각형: 둥근 모서리 187">
            <a:extLst>
              <a:ext uri="{FF2B5EF4-FFF2-40B4-BE49-F238E27FC236}">
                <a16:creationId xmlns:a16="http://schemas.microsoft.com/office/drawing/2014/main" id="{0000CD94-87BE-4664-B7F8-50C66B33054E}"/>
              </a:ext>
            </a:extLst>
          </p:cNvPr>
          <p:cNvSpPr/>
          <p:nvPr/>
        </p:nvSpPr>
        <p:spPr>
          <a:xfrm>
            <a:off x="7743852" y="3548961"/>
            <a:ext cx="51998" cy="192487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9" name="그림 188">
            <a:extLst>
              <a:ext uri="{FF2B5EF4-FFF2-40B4-BE49-F238E27FC236}">
                <a16:creationId xmlns:a16="http://schemas.microsoft.com/office/drawing/2014/main" id="{A6131377-ACF2-4CBB-B0BF-B3E147443491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69" y="3527463"/>
            <a:ext cx="341857" cy="341857"/>
          </a:xfrm>
          <a:prstGeom prst="rect">
            <a:avLst/>
          </a:prstGeom>
        </p:spPr>
      </p:pic>
      <p:sp>
        <p:nvSpPr>
          <p:cNvPr id="190" name="TextBox 189">
            <a:extLst>
              <a:ext uri="{FF2B5EF4-FFF2-40B4-BE49-F238E27FC236}">
                <a16:creationId xmlns:a16="http://schemas.microsoft.com/office/drawing/2014/main" id="{75ECD9FB-E71A-46A5-A817-2E578268562C}"/>
              </a:ext>
            </a:extLst>
          </p:cNvPr>
          <p:cNvSpPr txBox="1"/>
          <p:nvPr/>
        </p:nvSpPr>
        <p:spPr>
          <a:xfrm>
            <a:off x="4432192" y="4056176"/>
            <a:ext cx="1467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분사 간격</a:t>
            </a:r>
            <a:endParaRPr lang="ko-KR" altLang="en-US" sz="1400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C1F13239-5FA8-4C55-9B55-FED794FCA532}"/>
              </a:ext>
            </a:extLst>
          </p:cNvPr>
          <p:cNvSpPr/>
          <p:nvPr/>
        </p:nvSpPr>
        <p:spPr>
          <a:xfrm>
            <a:off x="4394364" y="622718"/>
            <a:ext cx="3416576" cy="5612563"/>
          </a:xfrm>
          <a:prstGeom prst="rect">
            <a:avLst/>
          </a:prstGeom>
          <a:solidFill>
            <a:schemeClr val="bg1">
              <a:lumMod val="65000"/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F3B6CB8D-7C23-4F48-9BD7-1B4F81324147}"/>
              </a:ext>
            </a:extLst>
          </p:cNvPr>
          <p:cNvSpPr/>
          <p:nvPr/>
        </p:nvSpPr>
        <p:spPr>
          <a:xfrm>
            <a:off x="4676688" y="1589741"/>
            <a:ext cx="2848716" cy="2950989"/>
          </a:xfrm>
          <a:prstGeom prst="roundRect">
            <a:avLst>
              <a:gd name="adj" fmla="val 12252"/>
            </a:avLst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47BE24C-58A0-40ED-ACA2-113BE5D9A67F}"/>
              </a:ext>
            </a:extLst>
          </p:cNvPr>
          <p:cNvSpPr txBox="1"/>
          <p:nvPr/>
        </p:nvSpPr>
        <p:spPr>
          <a:xfrm>
            <a:off x="4825960" y="1735844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분사간격 설정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52BC7E0-673B-4D0C-B0B2-8B8CB1ACB837}"/>
              </a:ext>
            </a:extLst>
          </p:cNvPr>
          <p:cNvSpPr txBox="1"/>
          <p:nvPr/>
        </p:nvSpPr>
        <p:spPr>
          <a:xfrm>
            <a:off x="6358634" y="4058172"/>
            <a:ext cx="1302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취소   확인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D3F75D3-53EB-44B1-87A3-F77CA5BA140E}"/>
              </a:ext>
            </a:extLst>
          </p:cNvPr>
          <p:cNvSpPr txBox="1"/>
          <p:nvPr/>
        </p:nvSpPr>
        <p:spPr>
          <a:xfrm>
            <a:off x="4684461" y="2198282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간격</a:t>
            </a: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FAFD3753-C9B6-4705-AA73-1ECFBCC88BCC}"/>
              </a:ext>
            </a:extLst>
          </p:cNvPr>
          <p:cNvCxnSpPr/>
          <p:nvPr/>
        </p:nvCxnSpPr>
        <p:spPr>
          <a:xfrm>
            <a:off x="5140168" y="2325264"/>
            <a:ext cx="2224051" cy="0"/>
          </a:xfrm>
          <a:prstGeom prst="line">
            <a:avLst/>
          </a:prstGeom>
          <a:ln>
            <a:solidFill>
              <a:srgbClr val="ED6C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0" name="타원 119">
            <a:extLst>
              <a:ext uri="{FF2B5EF4-FFF2-40B4-BE49-F238E27FC236}">
                <a16:creationId xmlns:a16="http://schemas.microsoft.com/office/drawing/2014/main" id="{3869DFDA-9238-4073-81E2-FADED985CAFB}"/>
              </a:ext>
            </a:extLst>
          </p:cNvPr>
          <p:cNvSpPr/>
          <p:nvPr/>
        </p:nvSpPr>
        <p:spPr>
          <a:xfrm>
            <a:off x="5028360" y="2542609"/>
            <a:ext cx="202892" cy="202892"/>
          </a:xfrm>
          <a:prstGeom prst="ellipse">
            <a:avLst/>
          </a:prstGeom>
          <a:noFill/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44AC906E-7017-4EB3-8D80-541B766B1182}"/>
              </a:ext>
            </a:extLst>
          </p:cNvPr>
          <p:cNvSpPr/>
          <p:nvPr/>
        </p:nvSpPr>
        <p:spPr>
          <a:xfrm>
            <a:off x="5068386" y="2584552"/>
            <a:ext cx="122443" cy="122443"/>
          </a:xfrm>
          <a:prstGeom prst="ellipse">
            <a:avLst/>
          </a:prstGeom>
          <a:solidFill>
            <a:srgbClr val="ED6C89"/>
          </a:solidFill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E181536B-AB2A-4211-9893-0E864DF547B9}"/>
              </a:ext>
            </a:extLst>
          </p:cNvPr>
          <p:cNvSpPr/>
          <p:nvPr/>
        </p:nvSpPr>
        <p:spPr>
          <a:xfrm>
            <a:off x="5028360" y="2942952"/>
            <a:ext cx="202892" cy="202892"/>
          </a:xfrm>
          <a:prstGeom prst="ellipse">
            <a:avLst/>
          </a:prstGeom>
          <a:noFill/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1DF4F6CB-E293-4662-878A-40A599D0CBFB}"/>
              </a:ext>
            </a:extLst>
          </p:cNvPr>
          <p:cNvSpPr/>
          <p:nvPr/>
        </p:nvSpPr>
        <p:spPr>
          <a:xfrm>
            <a:off x="5028360" y="3337300"/>
            <a:ext cx="202892" cy="202892"/>
          </a:xfrm>
          <a:prstGeom prst="ellipse">
            <a:avLst/>
          </a:prstGeom>
          <a:noFill/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B1D3CDD3-1A69-4A24-A08B-9EF9FB14A39E}"/>
              </a:ext>
            </a:extLst>
          </p:cNvPr>
          <p:cNvSpPr/>
          <p:nvPr/>
        </p:nvSpPr>
        <p:spPr>
          <a:xfrm>
            <a:off x="5028360" y="3743645"/>
            <a:ext cx="202892" cy="202892"/>
          </a:xfrm>
          <a:prstGeom prst="ellipse">
            <a:avLst/>
          </a:prstGeom>
          <a:noFill/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F368506-DE0F-4ED4-830C-AC84F3E90F1B}"/>
              </a:ext>
            </a:extLst>
          </p:cNvPr>
          <p:cNvSpPr txBox="1"/>
          <p:nvPr/>
        </p:nvSpPr>
        <p:spPr>
          <a:xfrm>
            <a:off x="5331568" y="2506228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1</a:t>
            </a:r>
            <a:r>
              <a:rPr lang="ko-KR" altLang="en-US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시간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903200E-640A-4BA7-85B8-2869DBF3FDB6}"/>
              </a:ext>
            </a:extLst>
          </p:cNvPr>
          <p:cNvSpPr txBox="1"/>
          <p:nvPr/>
        </p:nvSpPr>
        <p:spPr>
          <a:xfrm>
            <a:off x="5332648" y="2910902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2</a:t>
            </a:r>
            <a:r>
              <a:rPr lang="ko-KR" altLang="en-US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시간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D3D013C-14A9-4BA7-9B24-DBA1FC464410}"/>
              </a:ext>
            </a:extLst>
          </p:cNvPr>
          <p:cNvSpPr txBox="1"/>
          <p:nvPr/>
        </p:nvSpPr>
        <p:spPr>
          <a:xfrm>
            <a:off x="5331568" y="3307090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4</a:t>
            </a:r>
            <a:r>
              <a:rPr lang="ko-KR" altLang="en-US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시간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F59CA70-08B0-413E-ABF3-16E09937B3DA}"/>
              </a:ext>
            </a:extLst>
          </p:cNvPr>
          <p:cNvSpPr txBox="1"/>
          <p:nvPr/>
        </p:nvSpPr>
        <p:spPr>
          <a:xfrm>
            <a:off x="5323824" y="3710840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계속 반복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8539E2D-7508-4C3F-A7CC-4D5C7CFBEF15}"/>
              </a:ext>
            </a:extLst>
          </p:cNvPr>
          <p:cNvSpPr/>
          <p:nvPr/>
        </p:nvSpPr>
        <p:spPr>
          <a:xfrm>
            <a:off x="2673886" y="406401"/>
            <a:ext cx="1685655" cy="6410329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7F93A8A-1C84-4C88-A901-35446B82019C}"/>
              </a:ext>
            </a:extLst>
          </p:cNvPr>
          <p:cNvSpPr/>
          <p:nvPr/>
        </p:nvSpPr>
        <p:spPr>
          <a:xfrm>
            <a:off x="7808612" y="406401"/>
            <a:ext cx="1307023" cy="6410330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E6D752D-0246-43B6-A82E-C258BE6EE18F}"/>
              </a:ext>
            </a:extLst>
          </p:cNvPr>
          <p:cNvSpPr/>
          <p:nvPr/>
        </p:nvSpPr>
        <p:spPr>
          <a:xfrm>
            <a:off x="4225020" y="623028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7665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7EEE1D1-2845-4905-A02B-A31E3CF27B43}"/>
              </a:ext>
            </a:extLst>
          </p:cNvPr>
          <p:cNvGrpSpPr/>
          <p:nvPr/>
        </p:nvGrpSpPr>
        <p:grpSpPr>
          <a:xfrm>
            <a:off x="4385003" y="612226"/>
            <a:ext cx="3448527" cy="5633544"/>
            <a:chOff x="4385003" y="612226"/>
            <a:chExt cx="3448527" cy="5633544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FBCAC619-E61B-4178-A28B-35E693D4B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5003" y="612226"/>
              <a:ext cx="3448527" cy="5633544"/>
            </a:xfrm>
            <a:prstGeom prst="rect">
              <a:avLst/>
            </a:prstGeom>
          </p:spPr>
        </p:pic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F1926C2A-BF28-4AB0-B898-C192C5DD93C5}"/>
                </a:ext>
              </a:extLst>
            </p:cNvPr>
            <p:cNvSpPr/>
            <p:nvPr/>
          </p:nvSpPr>
          <p:spPr>
            <a:xfrm>
              <a:off x="5055703" y="5171573"/>
              <a:ext cx="2179984" cy="343654"/>
            </a:xfrm>
            <a:prstGeom prst="round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a고딕15" panose="02020600000000000000" pitchFamily="18" charset="-127"/>
                  <a:ea typeface="a고딕15" panose="02020600000000000000" pitchFamily="18" charset="-127"/>
                </a:rPr>
                <a:t>    아로마인드 로그인</a:t>
              </a: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CE5A703-B780-4639-A010-3AC499854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6311" y="2929553"/>
              <a:ext cx="2279376" cy="460482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3C1EBCA7-0C8B-4AB8-810B-B8E7D236C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7027" y="5249473"/>
              <a:ext cx="267382" cy="2143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6159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7F93A8A-1C84-4C88-A901-35446B82019C}"/>
              </a:ext>
            </a:extLst>
          </p:cNvPr>
          <p:cNvSpPr/>
          <p:nvPr/>
        </p:nvSpPr>
        <p:spPr>
          <a:xfrm>
            <a:off x="7808612" y="406401"/>
            <a:ext cx="3193310" cy="6410330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E6D752D-0246-43B6-A82E-C258BE6EE18F}"/>
              </a:ext>
            </a:extLst>
          </p:cNvPr>
          <p:cNvSpPr/>
          <p:nvPr/>
        </p:nvSpPr>
        <p:spPr>
          <a:xfrm>
            <a:off x="4225020" y="623028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8539E2D-7508-4C3F-A7CC-4D5C7CFBEF15}"/>
              </a:ext>
            </a:extLst>
          </p:cNvPr>
          <p:cNvSpPr/>
          <p:nvPr/>
        </p:nvSpPr>
        <p:spPr>
          <a:xfrm>
            <a:off x="2673886" y="406401"/>
            <a:ext cx="1685655" cy="6410329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D6657B8E-2FAD-4854-AD1F-902E95000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003" y="612226"/>
            <a:ext cx="3448527" cy="5633544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FF84149F-9D2A-4374-8C59-EA630BD410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2"/>
          <a:stretch/>
        </p:blipFill>
        <p:spPr>
          <a:xfrm>
            <a:off x="4384373" y="612227"/>
            <a:ext cx="3430716" cy="596750"/>
          </a:xfrm>
          <a:prstGeom prst="rect">
            <a:avLst/>
          </a:prstGeom>
        </p:spPr>
      </p:pic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849D6231-0AF5-4D96-9C75-EDECA21A5F49}"/>
              </a:ext>
            </a:extLst>
          </p:cNvPr>
          <p:cNvSpPr/>
          <p:nvPr/>
        </p:nvSpPr>
        <p:spPr>
          <a:xfrm>
            <a:off x="4390580" y="1049268"/>
            <a:ext cx="3433696" cy="5248488"/>
          </a:xfrm>
          <a:prstGeom prst="roundRect">
            <a:avLst>
              <a:gd name="adj" fmla="val 3788"/>
            </a:avLst>
          </a:prstGeom>
          <a:solidFill>
            <a:schemeClr val="bg1">
              <a:alpha val="9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8699E32-B692-4F15-A0B7-0DDAB33F05F3}"/>
              </a:ext>
            </a:extLst>
          </p:cNvPr>
          <p:cNvSpPr/>
          <p:nvPr/>
        </p:nvSpPr>
        <p:spPr>
          <a:xfrm>
            <a:off x="4310342" y="1033613"/>
            <a:ext cx="3672834" cy="195822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806310FA-8B31-4A88-ABA5-9492E4D749D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79150" y="5415369"/>
          <a:ext cx="3426837" cy="8004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6837">
                  <a:extLst>
                    <a:ext uri="{9D8B030D-6E8A-4147-A177-3AD203B41FA5}">
                      <a16:colId xmlns:a16="http://schemas.microsoft.com/office/drawing/2014/main" val="243959706"/>
                    </a:ext>
                  </a:extLst>
                </a:gridCol>
              </a:tblGrid>
              <a:tr h="80048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432721"/>
                  </a:ext>
                </a:extLst>
              </a:tr>
            </a:tbl>
          </a:graphicData>
        </a:graphic>
      </p:graphicFrame>
      <p:sp>
        <p:nvSpPr>
          <p:cNvPr id="80" name="화살표: 갈매기형 수장 79">
            <a:extLst>
              <a:ext uri="{FF2B5EF4-FFF2-40B4-BE49-F238E27FC236}">
                <a16:creationId xmlns:a16="http://schemas.microsoft.com/office/drawing/2014/main" id="{A9ED279F-5817-423B-B457-6334E25BBE40}"/>
              </a:ext>
            </a:extLst>
          </p:cNvPr>
          <p:cNvSpPr/>
          <p:nvPr/>
        </p:nvSpPr>
        <p:spPr>
          <a:xfrm rot="10800000">
            <a:off x="4521093" y="727490"/>
            <a:ext cx="70558" cy="176497"/>
          </a:xfrm>
          <a:prstGeom prst="chevron">
            <a:avLst>
              <a:gd name="adj" fmla="val 9383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FAABE8C-8F83-4F76-9C31-0935D380E525}"/>
              </a:ext>
            </a:extLst>
          </p:cNvPr>
          <p:cNvSpPr txBox="1"/>
          <p:nvPr/>
        </p:nvSpPr>
        <p:spPr>
          <a:xfrm>
            <a:off x="5268174" y="661850"/>
            <a:ext cx="1713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Sentiment interval</a:t>
            </a:r>
            <a:endParaRPr lang="ko-KR" altLang="en-US" sz="1400" dirty="0"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id="{9C9B5756-081A-4445-A0DF-FE659BF760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155" y="676285"/>
            <a:ext cx="325265" cy="325265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81E30027-2125-4658-A37C-24E19F6E5718}"/>
              </a:ext>
            </a:extLst>
          </p:cNvPr>
          <p:cNvSpPr txBox="1"/>
          <p:nvPr/>
        </p:nvSpPr>
        <p:spPr>
          <a:xfrm>
            <a:off x="4608935" y="1048951"/>
            <a:ext cx="1240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감정 분석 간격</a:t>
            </a:r>
            <a:endParaRPr lang="ko-KR" altLang="en-US" sz="1400" dirty="0"/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1B72FD50-2ED3-4ABA-91FB-0BF63B1E87D4}"/>
              </a:ext>
            </a:extLst>
          </p:cNvPr>
          <p:cNvCxnSpPr>
            <a:cxnSpLocks/>
          </p:cNvCxnSpPr>
          <p:nvPr/>
        </p:nvCxnSpPr>
        <p:spPr>
          <a:xfrm>
            <a:off x="5874069" y="1208977"/>
            <a:ext cx="2016611" cy="0"/>
          </a:xfrm>
          <a:prstGeom prst="line">
            <a:avLst/>
          </a:prstGeom>
          <a:ln>
            <a:solidFill>
              <a:srgbClr val="ED6C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51846C7-EFD2-458A-9926-3E113AB4DCE0}"/>
              </a:ext>
            </a:extLst>
          </p:cNvPr>
          <p:cNvSpPr txBox="1"/>
          <p:nvPr/>
        </p:nvSpPr>
        <p:spPr>
          <a:xfrm>
            <a:off x="6004620" y="1658407"/>
            <a:ext cx="10995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</a:rPr>
              <a:t>:</a:t>
            </a:r>
            <a:endParaRPr lang="ko-KR" altLang="en-US" b="1" dirty="0">
              <a:solidFill>
                <a:srgbClr val="ED6C89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C78CC28-463B-47AC-A1AD-268CB35A8B70}"/>
              </a:ext>
            </a:extLst>
          </p:cNvPr>
          <p:cNvSpPr txBox="1"/>
          <p:nvPr/>
        </p:nvSpPr>
        <p:spPr>
          <a:xfrm>
            <a:off x="5576755" y="1263845"/>
            <a:ext cx="427866" cy="2121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60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CE33FEB-6C19-45E2-92C5-5E1F368913E6}"/>
              </a:ext>
            </a:extLst>
          </p:cNvPr>
          <p:cNvSpPr txBox="1"/>
          <p:nvPr/>
        </p:nvSpPr>
        <p:spPr>
          <a:xfrm>
            <a:off x="6284686" y="1263845"/>
            <a:ext cx="1099570" cy="1705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dirty="0">
              <a:solidFill>
                <a:schemeClr val="bg2">
                  <a:lumMod val="50000"/>
                </a:schemeClr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00</a:t>
            </a:r>
            <a:r>
              <a:rPr lang="en-US" altLang="ko-KR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	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>
                  <a:lumMod val="50000"/>
                </a:schemeClr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>
                  <a:lumMod val="50000"/>
                </a:schemeClr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B8E9AC9-2D12-4625-A9FE-EF2BC50D312B}"/>
              </a:ext>
            </a:extLst>
          </p:cNvPr>
          <p:cNvSpPr txBox="1"/>
          <p:nvPr/>
        </p:nvSpPr>
        <p:spPr>
          <a:xfrm>
            <a:off x="6789876" y="1774623"/>
            <a:ext cx="138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고딕12" panose="02020600000000000000" pitchFamily="18" charset="-127"/>
                <a:ea typeface="a고딕12" panose="02020600000000000000" pitchFamily="18" charset="-127"/>
              </a:rPr>
              <a:t>시간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5D2C5BF-954B-4FC5-AB10-9926AD524149}"/>
              </a:ext>
            </a:extLst>
          </p:cNvPr>
          <p:cNvSpPr/>
          <p:nvPr/>
        </p:nvSpPr>
        <p:spPr>
          <a:xfrm>
            <a:off x="4310342" y="2788790"/>
            <a:ext cx="3672834" cy="19897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56C813C-C963-4333-80BC-2B783D35C798}"/>
              </a:ext>
            </a:extLst>
          </p:cNvPr>
          <p:cNvSpPr txBox="1"/>
          <p:nvPr/>
        </p:nvSpPr>
        <p:spPr>
          <a:xfrm>
            <a:off x="4389112" y="2796781"/>
            <a:ext cx="1581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아로마 분사 간격</a:t>
            </a:r>
            <a:endParaRPr lang="ko-KR" altLang="en-US" sz="1400" dirty="0"/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248EDF16-65E1-4679-B927-5A19B022118A}"/>
              </a:ext>
            </a:extLst>
          </p:cNvPr>
          <p:cNvCxnSpPr/>
          <p:nvPr/>
        </p:nvCxnSpPr>
        <p:spPr>
          <a:xfrm>
            <a:off x="5874069" y="2946337"/>
            <a:ext cx="2224051" cy="0"/>
          </a:xfrm>
          <a:prstGeom prst="line">
            <a:avLst/>
          </a:prstGeom>
          <a:ln>
            <a:solidFill>
              <a:srgbClr val="ED6C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391907A9-26ED-43FC-B289-4BA6FFE96623}"/>
              </a:ext>
            </a:extLst>
          </p:cNvPr>
          <p:cNvSpPr txBox="1"/>
          <p:nvPr/>
        </p:nvSpPr>
        <p:spPr>
          <a:xfrm>
            <a:off x="6004620" y="3487343"/>
            <a:ext cx="10995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</a:rPr>
              <a:t>:</a:t>
            </a:r>
            <a:endParaRPr lang="ko-KR" altLang="en-US" b="1" dirty="0">
              <a:solidFill>
                <a:srgbClr val="ED6C89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77447B1-B36A-44C8-AF55-3F5AEFF70F9B}"/>
              </a:ext>
            </a:extLst>
          </p:cNvPr>
          <p:cNvSpPr txBox="1"/>
          <p:nvPr/>
        </p:nvSpPr>
        <p:spPr>
          <a:xfrm>
            <a:off x="5576754" y="3081351"/>
            <a:ext cx="1198747" cy="1705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BB57419-326A-43C4-BD48-0C0911D08701}"/>
              </a:ext>
            </a:extLst>
          </p:cNvPr>
          <p:cNvSpPr txBox="1"/>
          <p:nvPr/>
        </p:nvSpPr>
        <p:spPr>
          <a:xfrm>
            <a:off x="6284686" y="3092781"/>
            <a:ext cx="1099570" cy="1705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dirty="0">
              <a:solidFill>
                <a:schemeClr val="bg2">
                  <a:lumMod val="50000"/>
                </a:schemeClr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00</a:t>
            </a:r>
            <a:r>
              <a:rPr lang="en-US" altLang="ko-KR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	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>
                  <a:lumMod val="50000"/>
                </a:schemeClr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>
                  <a:lumMod val="50000"/>
                </a:schemeClr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A4F3495-6CEE-42CF-9654-F4D1CAAC9CA2}"/>
              </a:ext>
            </a:extLst>
          </p:cNvPr>
          <p:cNvSpPr txBox="1"/>
          <p:nvPr/>
        </p:nvSpPr>
        <p:spPr>
          <a:xfrm>
            <a:off x="6789876" y="3592129"/>
            <a:ext cx="138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고딕12" panose="02020600000000000000" pitchFamily="18" charset="-127"/>
                <a:ea typeface="a고딕12" panose="02020600000000000000" pitchFamily="18" charset="-127"/>
              </a:rPr>
              <a:t>시간</a:t>
            </a: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D05E6936-07B3-4E3A-A787-E07124CF0A17}"/>
              </a:ext>
            </a:extLst>
          </p:cNvPr>
          <p:cNvCxnSpPr>
            <a:cxnSpLocks/>
          </p:cNvCxnSpPr>
          <p:nvPr/>
        </p:nvCxnSpPr>
        <p:spPr>
          <a:xfrm>
            <a:off x="5666629" y="4865847"/>
            <a:ext cx="2374341" cy="0"/>
          </a:xfrm>
          <a:prstGeom prst="line">
            <a:avLst/>
          </a:prstGeom>
          <a:ln>
            <a:solidFill>
              <a:srgbClr val="ED6C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68BFCDAD-0858-45FF-8DFF-2AB91072F77B}"/>
              </a:ext>
            </a:extLst>
          </p:cNvPr>
          <p:cNvSpPr/>
          <p:nvPr/>
        </p:nvSpPr>
        <p:spPr>
          <a:xfrm>
            <a:off x="4377853" y="4698499"/>
            <a:ext cx="3672834" cy="151735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9B5173B-529D-40E2-85FC-B78166FBDE83}"/>
              </a:ext>
            </a:extLst>
          </p:cNvPr>
          <p:cNvSpPr txBox="1"/>
          <p:nvPr/>
        </p:nvSpPr>
        <p:spPr>
          <a:xfrm>
            <a:off x="6009144" y="5192185"/>
            <a:ext cx="27554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</a:rPr>
              <a:t>:</a:t>
            </a:r>
            <a:endParaRPr lang="ko-KR" altLang="en-US" b="1" dirty="0">
              <a:solidFill>
                <a:srgbClr val="ED6C89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23D0ACC-2662-4898-BB49-126EF1B804E9}"/>
              </a:ext>
            </a:extLst>
          </p:cNvPr>
          <p:cNvSpPr txBox="1"/>
          <p:nvPr/>
        </p:nvSpPr>
        <p:spPr>
          <a:xfrm>
            <a:off x="4411972" y="4716291"/>
            <a:ext cx="1581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분사 지속 시간</a:t>
            </a:r>
            <a:endParaRPr lang="ko-KR" altLang="en-US" sz="14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5FAFFCE-1A8B-4490-85B7-1932A04A7947}"/>
              </a:ext>
            </a:extLst>
          </p:cNvPr>
          <p:cNvSpPr txBox="1"/>
          <p:nvPr/>
        </p:nvSpPr>
        <p:spPr>
          <a:xfrm>
            <a:off x="6874410" y="5285541"/>
            <a:ext cx="138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고딕12" panose="02020600000000000000" pitchFamily="18" charset="-127"/>
                <a:ea typeface="a고딕12" panose="02020600000000000000" pitchFamily="18" charset="-127"/>
              </a:rPr>
              <a:t>분</a:t>
            </a: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AB1A23FE-66FE-4556-90FF-9CB2D2632790}"/>
              </a:ext>
            </a:extLst>
          </p:cNvPr>
          <p:cNvCxnSpPr>
            <a:cxnSpLocks/>
          </p:cNvCxnSpPr>
          <p:nvPr/>
        </p:nvCxnSpPr>
        <p:spPr>
          <a:xfrm>
            <a:off x="5648507" y="4879903"/>
            <a:ext cx="2374341" cy="0"/>
          </a:xfrm>
          <a:prstGeom prst="line">
            <a:avLst/>
          </a:prstGeom>
          <a:ln>
            <a:solidFill>
              <a:srgbClr val="ED6C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A6050C2B-E060-42EC-B4A7-700ECCBB08DB}"/>
              </a:ext>
            </a:extLst>
          </p:cNvPr>
          <p:cNvSpPr txBox="1"/>
          <p:nvPr/>
        </p:nvSpPr>
        <p:spPr>
          <a:xfrm>
            <a:off x="5581278" y="4774763"/>
            <a:ext cx="478827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8F8F8"/>
                </a:solidFill>
              </a:rPr>
              <a:t>10</a:t>
            </a:r>
            <a:endParaRPr lang="ko-KR" altLang="en-US" dirty="0">
              <a:solidFill>
                <a:srgbClr val="F8F8F8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3E53132-F492-4122-8924-3BF492201AAD}"/>
              </a:ext>
            </a:extLst>
          </p:cNvPr>
          <p:cNvSpPr txBox="1"/>
          <p:nvPr/>
        </p:nvSpPr>
        <p:spPr>
          <a:xfrm>
            <a:off x="6289210" y="4774763"/>
            <a:ext cx="559624" cy="1290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59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00</a:t>
            </a:r>
            <a:endParaRPr lang="en-US" altLang="ko-KR" dirty="0">
              <a:solidFill>
                <a:srgbClr val="ED6C89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01</a:t>
            </a: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0C2B3093-A151-4B29-A4A7-660E03A8484F}"/>
              </a:ext>
            </a:extLst>
          </p:cNvPr>
          <p:cNvSpPr/>
          <p:nvPr/>
        </p:nvSpPr>
        <p:spPr>
          <a:xfrm>
            <a:off x="3523445" y="482600"/>
            <a:ext cx="859931" cy="6512559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1166971B-C51F-4D9C-9562-963E77D7B350}"/>
              </a:ext>
            </a:extLst>
          </p:cNvPr>
          <p:cNvSpPr/>
          <p:nvPr/>
        </p:nvSpPr>
        <p:spPr>
          <a:xfrm>
            <a:off x="7805987" y="402932"/>
            <a:ext cx="991493" cy="633267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35FE5CA1-A013-4474-BB9B-52A259FD55D1}"/>
              </a:ext>
            </a:extLst>
          </p:cNvPr>
          <p:cNvSpPr/>
          <p:nvPr/>
        </p:nvSpPr>
        <p:spPr>
          <a:xfrm>
            <a:off x="4225020" y="6241711"/>
            <a:ext cx="4042679" cy="609157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2" name="그림 111">
            <a:extLst>
              <a:ext uri="{FF2B5EF4-FFF2-40B4-BE49-F238E27FC236}">
                <a16:creationId xmlns:a16="http://schemas.microsoft.com/office/drawing/2014/main" id="{A199BF23-8B7B-4079-89B4-B705F9EF3C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858" y="1118551"/>
            <a:ext cx="223982" cy="223982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34F0C001-9067-4CA5-9A89-0C430EDD2E24}"/>
              </a:ext>
            </a:extLst>
          </p:cNvPr>
          <p:cNvSpPr/>
          <p:nvPr/>
        </p:nvSpPr>
        <p:spPr>
          <a:xfrm>
            <a:off x="4391223" y="603288"/>
            <a:ext cx="3416576" cy="5612563"/>
          </a:xfrm>
          <a:prstGeom prst="rect">
            <a:avLst/>
          </a:prstGeom>
          <a:solidFill>
            <a:schemeClr val="bg1">
              <a:lumMod val="65000"/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13C7C097-0822-48D0-828A-0357232AEB0E}"/>
              </a:ext>
            </a:extLst>
          </p:cNvPr>
          <p:cNvSpPr/>
          <p:nvPr/>
        </p:nvSpPr>
        <p:spPr>
          <a:xfrm>
            <a:off x="4673547" y="1570311"/>
            <a:ext cx="2848716" cy="3145429"/>
          </a:xfrm>
          <a:prstGeom prst="roundRect">
            <a:avLst>
              <a:gd name="adj" fmla="val 12252"/>
            </a:avLst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B72D328-C59A-4A4E-B5E7-271987A32C22}"/>
              </a:ext>
            </a:extLst>
          </p:cNvPr>
          <p:cNvSpPr txBox="1"/>
          <p:nvPr/>
        </p:nvSpPr>
        <p:spPr>
          <a:xfrm>
            <a:off x="4822819" y="1716414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무드등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 설정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898D74D-33CA-4919-AC2C-50204B820E18}"/>
              </a:ext>
            </a:extLst>
          </p:cNvPr>
          <p:cNvSpPr txBox="1"/>
          <p:nvPr/>
        </p:nvSpPr>
        <p:spPr>
          <a:xfrm>
            <a:off x="6423388" y="4213039"/>
            <a:ext cx="1302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취소   확인</a:t>
            </a: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643D3EE6-3F94-4CFD-B928-E247B21F4A13}"/>
              </a:ext>
            </a:extLst>
          </p:cNvPr>
          <p:cNvGrpSpPr/>
          <p:nvPr/>
        </p:nvGrpSpPr>
        <p:grpSpPr>
          <a:xfrm>
            <a:off x="5092718" y="2096400"/>
            <a:ext cx="2019989" cy="2083387"/>
            <a:chOff x="5190212" y="1579999"/>
            <a:chExt cx="1811573" cy="1811573"/>
          </a:xfrm>
        </p:grpSpPr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D5B5DD19-CA81-47A2-BF7F-9684F9E0C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212" y="1579999"/>
              <a:ext cx="1811573" cy="1811573"/>
            </a:xfrm>
            <a:prstGeom prst="rect">
              <a:avLst/>
            </a:prstGeom>
          </p:spPr>
        </p:pic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15C26329-85F4-4FE8-BE05-81AE3D7987D7}"/>
                </a:ext>
              </a:extLst>
            </p:cNvPr>
            <p:cNvSpPr/>
            <p:nvPr/>
          </p:nvSpPr>
          <p:spPr>
            <a:xfrm>
              <a:off x="5623560" y="2011680"/>
              <a:ext cx="955724" cy="9486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C052DF1-4FF3-4891-9B4C-D1BA6C163949}"/>
              </a:ext>
            </a:extLst>
          </p:cNvPr>
          <p:cNvCxnSpPr>
            <a:cxnSpLocks/>
          </p:cNvCxnSpPr>
          <p:nvPr/>
        </p:nvCxnSpPr>
        <p:spPr>
          <a:xfrm flipH="1" flipV="1">
            <a:off x="7121550" y="2270101"/>
            <a:ext cx="8687" cy="139624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2B70E3AD-E063-412D-B27F-4425CF052843}"/>
              </a:ext>
            </a:extLst>
          </p:cNvPr>
          <p:cNvSpPr/>
          <p:nvPr/>
        </p:nvSpPr>
        <p:spPr>
          <a:xfrm>
            <a:off x="7067465" y="3057711"/>
            <a:ext cx="120647" cy="12064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826BF2A9-9DC1-4D72-85E7-176627F74862}"/>
              </a:ext>
            </a:extLst>
          </p:cNvPr>
          <p:cNvSpPr/>
          <p:nvPr/>
        </p:nvSpPr>
        <p:spPr>
          <a:xfrm>
            <a:off x="5709169" y="2748239"/>
            <a:ext cx="789081" cy="789081"/>
          </a:xfrm>
          <a:prstGeom prst="ellipse">
            <a:avLst/>
          </a:prstGeom>
          <a:solidFill>
            <a:srgbClr val="ED9975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B8DA1361-59F3-4626-B965-BC45A940C466}"/>
              </a:ext>
            </a:extLst>
          </p:cNvPr>
          <p:cNvCxnSpPr>
            <a:cxnSpLocks/>
          </p:cNvCxnSpPr>
          <p:nvPr/>
        </p:nvCxnSpPr>
        <p:spPr>
          <a:xfrm flipV="1">
            <a:off x="7130237" y="3135909"/>
            <a:ext cx="0" cy="530441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324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CCFC60D-685B-4310-BDA1-50520D74E3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2"/>
          <a:stretch/>
        </p:blipFill>
        <p:spPr>
          <a:xfrm>
            <a:off x="4370431" y="612227"/>
            <a:ext cx="3433228" cy="596750"/>
          </a:xfrm>
          <a:prstGeom prst="rect">
            <a:avLst/>
          </a:prstGeom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AEF97452-6DBB-4133-B8D2-79B90908B217}"/>
              </a:ext>
            </a:extLst>
          </p:cNvPr>
          <p:cNvSpPr/>
          <p:nvPr/>
        </p:nvSpPr>
        <p:spPr>
          <a:xfrm>
            <a:off x="4365453" y="5842709"/>
            <a:ext cx="3447393" cy="38208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0AA96714-E0A9-4B00-BD88-4144422BA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712" y="5932458"/>
            <a:ext cx="242576" cy="242576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D7401ED7-41DD-477B-A9DE-F01BD16897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465" y="5926950"/>
            <a:ext cx="242576" cy="242576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D1DBFE35-93F4-4BDE-ACE0-763B040037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301" y="5909338"/>
            <a:ext cx="283419" cy="283419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0DD74B8C-BB69-49DF-B1F3-F8A12600B3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361" y="5932458"/>
            <a:ext cx="242239" cy="242239"/>
          </a:xfrm>
          <a:prstGeom prst="rect">
            <a:avLst/>
          </a:prstGeom>
        </p:spPr>
      </p:pic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0AEDC37-D24E-4678-9EFE-6D3A8900A44A}"/>
              </a:ext>
            </a:extLst>
          </p:cNvPr>
          <p:cNvSpPr/>
          <p:nvPr/>
        </p:nvSpPr>
        <p:spPr>
          <a:xfrm>
            <a:off x="4225020" y="3426192"/>
            <a:ext cx="3672834" cy="280409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화살표: 갈매기형 수장 153">
            <a:extLst>
              <a:ext uri="{FF2B5EF4-FFF2-40B4-BE49-F238E27FC236}">
                <a16:creationId xmlns:a16="http://schemas.microsoft.com/office/drawing/2014/main" id="{A79D06A4-575E-4131-8710-C83FBCA63967}"/>
              </a:ext>
            </a:extLst>
          </p:cNvPr>
          <p:cNvSpPr/>
          <p:nvPr/>
        </p:nvSpPr>
        <p:spPr>
          <a:xfrm rot="10800000">
            <a:off x="4521093" y="727490"/>
            <a:ext cx="70558" cy="176497"/>
          </a:xfrm>
          <a:prstGeom prst="chevron">
            <a:avLst>
              <a:gd name="adj" fmla="val 9383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BA1F5CD-34A0-4F91-A836-E4D940B262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155" y="676285"/>
            <a:ext cx="325265" cy="325265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419B87C6-14D0-4690-BA26-69561E53A43E}"/>
              </a:ext>
            </a:extLst>
          </p:cNvPr>
          <p:cNvSpPr txBox="1"/>
          <p:nvPr/>
        </p:nvSpPr>
        <p:spPr>
          <a:xfrm>
            <a:off x="4457593" y="1190659"/>
            <a:ext cx="1099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3</a:t>
            </a:r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월 </a:t>
            </a:r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11</a:t>
            </a:r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일 </a:t>
            </a:r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( </a:t>
            </a:r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월 </a:t>
            </a:r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)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0EDC96E-0109-4D50-BD80-A534F254FA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314" y="1225787"/>
            <a:ext cx="205154" cy="20515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44EEB06-1B28-4DCF-AD36-7B76196512A9}"/>
              </a:ext>
            </a:extLst>
          </p:cNvPr>
          <p:cNvSpPr txBox="1"/>
          <p:nvPr/>
        </p:nvSpPr>
        <p:spPr>
          <a:xfrm>
            <a:off x="6929559" y="1181177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ED6C89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날짜 선택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EC25E476-FEF8-4437-8801-DB264F471BAF}"/>
              </a:ext>
            </a:extLst>
          </p:cNvPr>
          <p:cNvSpPr txBox="1"/>
          <p:nvPr/>
        </p:nvSpPr>
        <p:spPr>
          <a:xfrm>
            <a:off x="6776679" y="1384820"/>
            <a:ext cx="1099570" cy="2535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59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00</a:t>
            </a:r>
            <a:r>
              <a:rPr lang="en-US" altLang="ko-KR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rgbClr val="ED6C89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061616CD-0B43-4798-83D2-A6CF781E1DBD}"/>
              </a:ext>
            </a:extLst>
          </p:cNvPr>
          <p:cNvSpPr/>
          <p:nvPr/>
        </p:nvSpPr>
        <p:spPr>
          <a:xfrm>
            <a:off x="4225020" y="3426192"/>
            <a:ext cx="3672834" cy="8554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82991FB-E935-4559-9016-E6B8D59394E8}"/>
              </a:ext>
            </a:extLst>
          </p:cNvPr>
          <p:cNvSpPr txBox="1"/>
          <p:nvPr/>
        </p:nvSpPr>
        <p:spPr>
          <a:xfrm>
            <a:off x="4395506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일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B4396597-6AA4-4094-8E1D-B95D1DD7B690}"/>
              </a:ext>
            </a:extLst>
          </p:cNvPr>
          <p:cNvSpPr/>
          <p:nvPr/>
        </p:nvSpPr>
        <p:spPr>
          <a:xfrm>
            <a:off x="4332589" y="4275878"/>
            <a:ext cx="3672834" cy="71134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5D2D59DA-1AEC-47C6-90E6-5DFA57FE6242}"/>
              </a:ext>
            </a:extLst>
          </p:cNvPr>
          <p:cNvSpPr txBox="1"/>
          <p:nvPr/>
        </p:nvSpPr>
        <p:spPr>
          <a:xfrm>
            <a:off x="4432193" y="4378342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알람 이름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DB1DAF9-1757-43B4-8C80-B12263697033}"/>
              </a:ext>
            </a:extLst>
          </p:cNvPr>
          <p:cNvSpPr txBox="1"/>
          <p:nvPr/>
        </p:nvSpPr>
        <p:spPr>
          <a:xfrm>
            <a:off x="4521061" y="4597713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설정 안함</a:t>
            </a: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D0138EB9-F868-44F3-B8F3-A78F4A3D27C8}"/>
              </a:ext>
            </a:extLst>
          </p:cNvPr>
          <p:cNvSpPr/>
          <p:nvPr/>
        </p:nvSpPr>
        <p:spPr>
          <a:xfrm>
            <a:off x="4332589" y="4987226"/>
            <a:ext cx="3672834" cy="73552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5FF794D-83A7-40E5-A012-5D5EA8857C87}"/>
              </a:ext>
            </a:extLst>
          </p:cNvPr>
          <p:cNvSpPr txBox="1"/>
          <p:nvPr/>
        </p:nvSpPr>
        <p:spPr>
          <a:xfrm>
            <a:off x="4405060" y="5103814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무드등</a:t>
            </a:r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 설정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DD174952-0FC7-40BB-A4CC-C88ABD5E5142}"/>
              </a:ext>
            </a:extLst>
          </p:cNvPr>
          <p:cNvSpPr txBox="1"/>
          <p:nvPr/>
        </p:nvSpPr>
        <p:spPr>
          <a:xfrm>
            <a:off x="4521061" y="5323185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설정 안함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608DA581-3A24-4B25-9EE9-BB0884BFC4E2}"/>
              </a:ext>
            </a:extLst>
          </p:cNvPr>
          <p:cNvSpPr/>
          <p:nvPr/>
        </p:nvSpPr>
        <p:spPr>
          <a:xfrm>
            <a:off x="4332589" y="5710024"/>
            <a:ext cx="3672834" cy="5147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A226D26-E6A5-4DAF-9718-3B533833D11D}"/>
              </a:ext>
            </a:extLst>
          </p:cNvPr>
          <p:cNvSpPr txBox="1"/>
          <p:nvPr/>
        </p:nvSpPr>
        <p:spPr>
          <a:xfrm>
            <a:off x="4401446" y="5854039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분사 시간 설정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206EC64-C986-4F38-91B2-BA408F6130F1}"/>
              </a:ext>
            </a:extLst>
          </p:cNvPr>
          <p:cNvSpPr txBox="1"/>
          <p:nvPr/>
        </p:nvSpPr>
        <p:spPr>
          <a:xfrm>
            <a:off x="4652755" y="6073410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10</a:t>
            </a:r>
            <a:r>
              <a:rPr lang="ko-KR" altLang="en-US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분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DF1A136-58C1-404A-82ED-EB4EE91BF262}"/>
              </a:ext>
            </a:extLst>
          </p:cNvPr>
          <p:cNvSpPr/>
          <p:nvPr/>
        </p:nvSpPr>
        <p:spPr>
          <a:xfrm>
            <a:off x="7743852" y="3548961"/>
            <a:ext cx="51998" cy="192487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83C698-2A88-4B0B-A77E-18B6C6566D51}"/>
              </a:ext>
            </a:extLst>
          </p:cNvPr>
          <p:cNvSpPr txBox="1"/>
          <p:nvPr/>
        </p:nvSpPr>
        <p:spPr>
          <a:xfrm>
            <a:off x="5724481" y="660242"/>
            <a:ext cx="72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Alarm</a:t>
            </a:r>
            <a:endParaRPr lang="ko-KR" altLang="en-US" sz="1400" dirty="0"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129" name="그림 128">
            <a:extLst>
              <a:ext uri="{FF2B5EF4-FFF2-40B4-BE49-F238E27FC236}">
                <a16:creationId xmlns:a16="http://schemas.microsoft.com/office/drawing/2014/main" id="{F70E3BFF-F3CF-4CF8-B444-D5AF131D69A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003" y="612226"/>
            <a:ext cx="3448527" cy="5633544"/>
          </a:xfrm>
          <a:prstGeom prst="rect">
            <a:avLst/>
          </a:prstGeom>
        </p:spPr>
      </p:pic>
      <p:pic>
        <p:nvPicPr>
          <p:cNvPr id="130" name="그림 129">
            <a:extLst>
              <a:ext uri="{FF2B5EF4-FFF2-40B4-BE49-F238E27FC236}">
                <a16:creationId xmlns:a16="http://schemas.microsoft.com/office/drawing/2014/main" id="{22E12EAE-71CA-4CC2-8B1A-018327CA16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2"/>
          <a:stretch/>
        </p:blipFill>
        <p:spPr>
          <a:xfrm>
            <a:off x="4384373" y="612227"/>
            <a:ext cx="3430716" cy="596750"/>
          </a:xfrm>
          <a:prstGeom prst="rect">
            <a:avLst/>
          </a:prstGeom>
        </p:spPr>
      </p:pic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F8708715-198D-4396-AE2D-0E3FE236A1AC}"/>
              </a:ext>
            </a:extLst>
          </p:cNvPr>
          <p:cNvSpPr/>
          <p:nvPr/>
        </p:nvSpPr>
        <p:spPr>
          <a:xfrm>
            <a:off x="4390580" y="1049268"/>
            <a:ext cx="3433696" cy="5248488"/>
          </a:xfrm>
          <a:prstGeom prst="roundRect">
            <a:avLst>
              <a:gd name="adj" fmla="val 3788"/>
            </a:avLst>
          </a:prstGeom>
          <a:solidFill>
            <a:schemeClr val="bg1">
              <a:alpha val="9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86CF8AAF-F4EB-4E93-B2D0-021DF5A9128C}"/>
              </a:ext>
            </a:extLst>
          </p:cNvPr>
          <p:cNvSpPr/>
          <p:nvPr/>
        </p:nvSpPr>
        <p:spPr>
          <a:xfrm>
            <a:off x="4282170" y="1023268"/>
            <a:ext cx="3672834" cy="4419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3" name="표 132">
            <a:extLst>
              <a:ext uri="{FF2B5EF4-FFF2-40B4-BE49-F238E27FC236}">
                <a16:creationId xmlns:a16="http://schemas.microsoft.com/office/drawing/2014/main" id="{2763321B-521B-4C1B-A272-93DC3772A88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79150" y="5415369"/>
          <a:ext cx="3426837" cy="8004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6837">
                  <a:extLst>
                    <a:ext uri="{9D8B030D-6E8A-4147-A177-3AD203B41FA5}">
                      <a16:colId xmlns:a16="http://schemas.microsoft.com/office/drawing/2014/main" val="243959706"/>
                    </a:ext>
                  </a:extLst>
                </a:gridCol>
              </a:tblGrid>
              <a:tr h="80048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432721"/>
                  </a:ext>
                </a:extLst>
              </a:tr>
            </a:tbl>
          </a:graphicData>
        </a:graphic>
      </p:graphicFrame>
      <p:sp>
        <p:nvSpPr>
          <p:cNvPr id="134" name="화살표: 갈매기형 수장 133">
            <a:extLst>
              <a:ext uri="{FF2B5EF4-FFF2-40B4-BE49-F238E27FC236}">
                <a16:creationId xmlns:a16="http://schemas.microsoft.com/office/drawing/2014/main" id="{DC72AA2D-B9D0-475C-8401-6C44E7011515}"/>
              </a:ext>
            </a:extLst>
          </p:cNvPr>
          <p:cNvSpPr/>
          <p:nvPr/>
        </p:nvSpPr>
        <p:spPr>
          <a:xfrm rot="10800000">
            <a:off x="4521093" y="727490"/>
            <a:ext cx="70558" cy="176497"/>
          </a:xfrm>
          <a:prstGeom prst="chevron">
            <a:avLst>
              <a:gd name="adj" fmla="val 9383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20DA69C-92F7-4F74-A467-38F9CB62663C}"/>
              </a:ext>
            </a:extLst>
          </p:cNvPr>
          <p:cNvSpPr txBox="1"/>
          <p:nvPr/>
        </p:nvSpPr>
        <p:spPr>
          <a:xfrm>
            <a:off x="5610622" y="661850"/>
            <a:ext cx="2101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Sleep time</a:t>
            </a:r>
            <a:endParaRPr lang="ko-KR" altLang="en-US" sz="1400" dirty="0"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136" name="그림 135">
            <a:extLst>
              <a:ext uri="{FF2B5EF4-FFF2-40B4-BE49-F238E27FC236}">
                <a16:creationId xmlns:a16="http://schemas.microsoft.com/office/drawing/2014/main" id="{95409756-EF2D-4BAC-B01A-E6E3622C43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105" y="1171075"/>
            <a:ext cx="235085" cy="235085"/>
          </a:xfrm>
          <a:prstGeom prst="rect">
            <a:avLst/>
          </a:prstGeom>
        </p:spPr>
      </p:pic>
      <p:pic>
        <p:nvPicPr>
          <p:cNvPr id="137" name="그림 136">
            <a:extLst>
              <a:ext uri="{FF2B5EF4-FFF2-40B4-BE49-F238E27FC236}">
                <a16:creationId xmlns:a16="http://schemas.microsoft.com/office/drawing/2014/main" id="{F4B4554E-BA05-44FE-A1D9-1A52302675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155" y="676285"/>
            <a:ext cx="325265" cy="325265"/>
          </a:xfrm>
          <a:prstGeom prst="rect">
            <a:avLst/>
          </a:prstGeom>
        </p:spPr>
      </p:pic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8F505A07-22C8-4FAE-B017-3885F3931712}"/>
              </a:ext>
            </a:extLst>
          </p:cNvPr>
          <p:cNvSpPr/>
          <p:nvPr/>
        </p:nvSpPr>
        <p:spPr>
          <a:xfrm>
            <a:off x="4282170" y="1465201"/>
            <a:ext cx="3672834" cy="19638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EB57BA8-0A45-43D3-96FD-29AD90B86C65}"/>
              </a:ext>
            </a:extLst>
          </p:cNvPr>
          <p:cNvSpPr txBox="1"/>
          <p:nvPr/>
        </p:nvSpPr>
        <p:spPr>
          <a:xfrm>
            <a:off x="4914318" y="1544840"/>
            <a:ext cx="1099570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11</a:t>
            </a:r>
          </a:p>
          <a:p>
            <a:pPr>
              <a:lnSpc>
                <a:spcPct val="150000"/>
              </a:lnSpc>
            </a:pPr>
            <a:endParaRPr lang="ko-KR" altLang="en-US" sz="1600" dirty="0">
              <a:solidFill>
                <a:srgbClr val="ED6C89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E1ADAD6-762C-41AF-9477-0E634642396E}"/>
              </a:ext>
            </a:extLst>
          </p:cNvPr>
          <p:cNvSpPr txBox="1"/>
          <p:nvPr/>
        </p:nvSpPr>
        <p:spPr>
          <a:xfrm>
            <a:off x="5336499" y="1544840"/>
            <a:ext cx="1099570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59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00</a:t>
            </a:r>
            <a:r>
              <a:rPr lang="en-US" altLang="ko-KR" sz="16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endParaRPr lang="ko-KR" altLang="en-US" sz="1600" dirty="0">
              <a:solidFill>
                <a:srgbClr val="ED6C89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FC6B258-2571-44BD-AF3B-42E7FE24B041}"/>
              </a:ext>
            </a:extLst>
          </p:cNvPr>
          <p:cNvSpPr txBox="1"/>
          <p:nvPr/>
        </p:nvSpPr>
        <p:spPr>
          <a:xfrm>
            <a:off x="6867141" y="1544840"/>
            <a:ext cx="1099570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11</a:t>
            </a:r>
          </a:p>
          <a:p>
            <a:pPr>
              <a:lnSpc>
                <a:spcPct val="150000"/>
              </a:lnSpc>
            </a:pPr>
            <a:endParaRPr lang="ko-KR" altLang="en-US" sz="1600" dirty="0">
              <a:solidFill>
                <a:srgbClr val="ED6C89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C3693B8-FF42-40CE-8ED8-AF30249CA7E2}"/>
              </a:ext>
            </a:extLst>
          </p:cNvPr>
          <p:cNvSpPr txBox="1"/>
          <p:nvPr/>
        </p:nvSpPr>
        <p:spPr>
          <a:xfrm>
            <a:off x="4719339" y="1143166"/>
            <a:ext cx="2538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취침 시간</a:t>
            </a:r>
            <a:endParaRPr lang="ko-KR" altLang="en-US" sz="1400" dirty="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BE7B039F-93FD-4EC8-B566-F18A2D4A187A}"/>
              </a:ext>
            </a:extLst>
          </p:cNvPr>
          <p:cNvSpPr/>
          <p:nvPr/>
        </p:nvSpPr>
        <p:spPr>
          <a:xfrm>
            <a:off x="4365453" y="5842709"/>
            <a:ext cx="3447393" cy="38208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0" name="그림 149">
            <a:extLst>
              <a:ext uri="{FF2B5EF4-FFF2-40B4-BE49-F238E27FC236}">
                <a16:creationId xmlns:a16="http://schemas.microsoft.com/office/drawing/2014/main" id="{8DB639F4-5E99-475E-A469-2DC700C38D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712" y="5932458"/>
            <a:ext cx="242576" cy="242576"/>
          </a:xfrm>
          <a:prstGeom prst="rect">
            <a:avLst/>
          </a:prstGeom>
        </p:spPr>
      </p:pic>
      <p:pic>
        <p:nvPicPr>
          <p:cNvPr id="151" name="그림 150">
            <a:extLst>
              <a:ext uri="{FF2B5EF4-FFF2-40B4-BE49-F238E27FC236}">
                <a16:creationId xmlns:a16="http://schemas.microsoft.com/office/drawing/2014/main" id="{79F090F2-7399-4461-B046-0A626A6E18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465" y="5926950"/>
            <a:ext cx="242576" cy="242576"/>
          </a:xfrm>
          <a:prstGeom prst="rect">
            <a:avLst/>
          </a:prstGeom>
        </p:spPr>
      </p:pic>
      <p:pic>
        <p:nvPicPr>
          <p:cNvPr id="152" name="그림 151">
            <a:extLst>
              <a:ext uri="{FF2B5EF4-FFF2-40B4-BE49-F238E27FC236}">
                <a16:creationId xmlns:a16="http://schemas.microsoft.com/office/drawing/2014/main" id="{5939A8C6-2193-46CF-B323-DDCDE0F0FD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301" y="5909338"/>
            <a:ext cx="283419" cy="283419"/>
          </a:xfrm>
          <a:prstGeom prst="rect">
            <a:avLst/>
          </a:prstGeom>
        </p:spPr>
      </p:pic>
      <p:pic>
        <p:nvPicPr>
          <p:cNvPr id="153" name="그림 152">
            <a:extLst>
              <a:ext uri="{FF2B5EF4-FFF2-40B4-BE49-F238E27FC236}">
                <a16:creationId xmlns:a16="http://schemas.microsoft.com/office/drawing/2014/main" id="{EBB2501B-0F1F-4CD2-9887-73D8B6272B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361" y="5932458"/>
            <a:ext cx="242239" cy="242239"/>
          </a:xfrm>
          <a:prstGeom prst="rect">
            <a:avLst/>
          </a:prstGeom>
        </p:spPr>
      </p:pic>
      <p:sp>
        <p:nvSpPr>
          <p:cNvPr id="155" name="TextBox 154">
            <a:extLst>
              <a:ext uri="{FF2B5EF4-FFF2-40B4-BE49-F238E27FC236}">
                <a16:creationId xmlns:a16="http://schemas.microsoft.com/office/drawing/2014/main" id="{30021302-5CF2-4CEB-A42C-27EDA5E9574D}"/>
              </a:ext>
            </a:extLst>
          </p:cNvPr>
          <p:cNvSpPr txBox="1"/>
          <p:nvPr/>
        </p:nvSpPr>
        <p:spPr>
          <a:xfrm>
            <a:off x="4432192" y="3525667"/>
            <a:ext cx="1467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아로마 분사 설정</a:t>
            </a:r>
            <a:endParaRPr lang="ko-KR" altLang="en-US" sz="1400" dirty="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6FFE056F-84BF-4288-8F7A-7D74A456292D}"/>
              </a:ext>
            </a:extLst>
          </p:cNvPr>
          <p:cNvSpPr/>
          <p:nvPr/>
        </p:nvSpPr>
        <p:spPr>
          <a:xfrm>
            <a:off x="4332589" y="3946475"/>
            <a:ext cx="3672834" cy="104075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0FFF2185-FD55-4604-9CB0-9BFEB291739D}"/>
              </a:ext>
            </a:extLst>
          </p:cNvPr>
          <p:cNvSpPr txBox="1"/>
          <p:nvPr/>
        </p:nvSpPr>
        <p:spPr>
          <a:xfrm>
            <a:off x="4533435" y="4385900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설정 안함</a:t>
            </a: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A45BF14D-1678-49F1-A063-4A87DD1B5EF8}"/>
              </a:ext>
            </a:extLst>
          </p:cNvPr>
          <p:cNvSpPr/>
          <p:nvPr/>
        </p:nvSpPr>
        <p:spPr>
          <a:xfrm>
            <a:off x="4332589" y="4987226"/>
            <a:ext cx="3672834" cy="73552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D050341-A15D-4388-BC1B-1E4E8932DA87}"/>
              </a:ext>
            </a:extLst>
          </p:cNvPr>
          <p:cNvSpPr txBox="1"/>
          <p:nvPr/>
        </p:nvSpPr>
        <p:spPr>
          <a:xfrm>
            <a:off x="4405060" y="5103814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무드등</a:t>
            </a:r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 설정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CC869294-2F80-47C4-BC44-8DA230098D0E}"/>
              </a:ext>
            </a:extLst>
          </p:cNvPr>
          <p:cNvSpPr txBox="1"/>
          <p:nvPr/>
        </p:nvSpPr>
        <p:spPr>
          <a:xfrm>
            <a:off x="4521061" y="5323185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설정 안함</a:t>
            </a: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7982F0E9-9774-456A-9F01-CA4A6EAFB3EB}"/>
              </a:ext>
            </a:extLst>
          </p:cNvPr>
          <p:cNvSpPr/>
          <p:nvPr/>
        </p:nvSpPr>
        <p:spPr>
          <a:xfrm>
            <a:off x="4332589" y="5710024"/>
            <a:ext cx="3672834" cy="5147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3CFDAF81-5DA4-42D0-8B69-31FD335EF0C6}"/>
              </a:ext>
            </a:extLst>
          </p:cNvPr>
          <p:cNvSpPr txBox="1"/>
          <p:nvPr/>
        </p:nvSpPr>
        <p:spPr>
          <a:xfrm>
            <a:off x="4401446" y="5854039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분사 시간 설정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4C165AD3-4ADF-4BF6-B9DA-9A7A651AB252}"/>
              </a:ext>
            </a:extLst>
          </p:cNvPr>
          <p:cNvSpPr txBox="1"/>
          <p:nvPr/>
        </p:nvSpPr>
        <p:spPr>
          <a:xfrm>
            <a:off x="4652755" y="6073410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10</a:t>
            </a:r>
            <a:r>
              <a:rPr lang="ko-KR" altLang="en-US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분</a:t>
            </a:r>
          </a:p>
        </p:txBody>
      </p:sp>
      <p:sp>
        <p:nvSpPr>
          <p:cNvPr id="188" name="사각형: 둥근 모서리 187">
            <a:extLst>
              <a:ext uri="{FF2B5EF4-FFF2-40B4-BE49-F238E27FC236}">
                <a16:creationId xmlns:a16="http://schemas.microsoft.com/office/drawing/2014/main" id="{0000CD94-87BE-4664-B7F8-50C66B33054E}"/>
              </a:ext>
            </a:extLst>
          </p:cNvPr>
          <p:cNvSpPr/>
          <p:nvPr/>
        </p:nvSpPr>
        <p:spPr>
          <a:xfrm>
            <a:off x="7743852" y="3548961"/>
            <a:ext cx="51998" cy="192487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75ECD9FB-E71A-46A5-A817-2E578268562C}"/>
              </a:ext>
            </a:extLst>
          </p:cNvPr>
          <p:cNvSpPr txBox="1"/>
          <p:nvPr/>
        </p:nvSpPr>
        <p:spPr>
          <a:xfrm>
            <a:off x="4432192" y="4056176"/>
            <a:ext cx="1467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분사 간격</a:t>
            </a:r>
            <a:endParaRPr lang="ko-KR" altLang="en-US" sz="1400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8539E2D-7508-4C3F-A7CC-4D5C7CFBEF15}"/>
              </a:ext>
            </a:extLst>
          </p:cNvPr>
          <p:cNvSpPr/>
          <p:nvPr/>
        </p:nvSpPr>
        <p:spPr>
          <a:xfrm>
            <a:off x="2673886" y="406401"/>
            <a:ext cx="1685655" cy="6410329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7F93A8A-1C84-4C88-A901-35446B82019C}"/>
              </a:ext>
            </a:extLst>
          </p:cNvPr>
          <p:cNvSpPr/>
          <p:nvPr/>
        </p:nvSpPr>
        <p:spPr>
          <a:xfrm>
            <a:off x="7808612" y="406401"/>
            <a:ext cx="1307023" cy="6410330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E6D752D-0246-43B6-A82E-C258BE6EE18F}"/>
              </a:ext>
            </a:extLst>
          </p:cNvPr>
          <p:cNvSpPr/>
          <p:nvPr/>
        </p:nvSpPr>
        <p:spPr>
          <a:xfrm>
            <a:off x="4225020" y="623028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2B5E2A3C-EB47-4F6B-A86F-181BA4723280}"/>
              </a:ext>
            </a:extLst>
          </p:cNvPr>
          <p:cNvSpPr/>
          <p:nvPr/>
        </p:nvSpPr>
        <p:spPr>
          <a:xfrm>
            <a:off x="4370431" y="612227"/>
            <a:ext cx="3416576" cy="5612563"/>
          </a:xfrm>
          <a:prstGeom prst="rect">
            <a:avLst/>
          </a:prstGeom>
          <a:solidFill>
            <a:schemeClr val="bg1">
              <a:lumMod val="65000"/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사각형: 둥근 모서리 229">
            <a:extLst>
              <a:ext uri="{FF2B5EF4-FFF2-40B4-BE49-F238E27FC236}">
                <a16:creationId xmlns:a16="http://schemas.microsoft.com/office/drawing/2014/main" id="{B42CCC27-B229-4AF6-B1FB-300B337509A5}"/>
              </a:ext>
            </a:extLst>
          </p:cNvPr>
          <p:cNvSpPr/>
          <p:nvPr/>
        </p:nvSpPr>
        <p:spPr>
          <a:xfrm>
            <a:off x="4669297" y="1931253"/>
            <a:ext cx="2848716" cy="2950989"/>
          </a:xfrm>
          <a:prstGeom prst="roundRect">
            <a:avLst>
              <a:gd name="adj" fmla="val 12252"/>
            </a:avLst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9FDD74F7-C66E-48D4-92AE-3D50E1FD14AD}"/>
              </a:ext>
            </a:extLst>
          </p:cNvPr>
          <p:cNvSpPr txBox="1"/>
          <p:nvPr/>
        </p:nvSpPr>
        <p:spPr>
          <a:xfrm>
            <a:off x="4818569" y="2077356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분사시간 설정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034E4CD1-9A93-4176-9D35-88AB677615D6}"/>
              </a:ext>
            </a:extLst>
          </p:cNvPr>
          <p:cNvSpPr txBox="1"/>
          <p:nvPr/>
        </p:nvSpPr>
        <p:spPr>
          <a:xfrm>
            <a:off x="6351243" y="4399684"/>
            <a:ext cx="1302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취소   확인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7274AC46-6D61-4EE8-9EDD-045710D40A8F}"/>
              </a:ext>
            </a:extLst>
          </p:cNvPr>
          <p:cNvSpPr txBox="1"/>
          <p:nvPr/>
        </p:nvSpPr>
        <p:spPr>
          <a:xfrm>
            <a:off x="4677070" y="2539794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시간</a:t>
            </a:r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ED4AC607-2564-40F1-85AC-A6492DA1DFFC}"/>
              </a:ext>
            </a:extLst>
          </p:cNvPr>
          <p:cNvSpPr/>
          <p:nvPr/>
        </p:nvSpPr>
        <p:spPr>
          <a:xfrm>
            <a:off x="5014341" y="2864241"/>
            <a:ext cx="202892" cy="202892"/>
          </a:xfrm>
          <a:prstGeom prst="ellipse">
            <a:avLst/>
          </a:prstGeom>
          <a:noFill/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F625150F-E97A-48BD-BE21-F299D1CAE7DF}"/>
              </a:ext>
            </a:extLst>
          </p:cNvPr>
          <p:cNvSpPr/>
          <p:nvPr/>
        </p:nvSpPr>
        <p:spPr>
          <a:xfrm>
            <a:off x="5054367" y="2906184"/>
            <a:ext cx="122443" cy="122443"/>
          </a:xfrm>
          <a:prstGeom prst="ellipse">
            <a:avLst/>
          </a:prstGeom>
          <a:solidFill>
            <a:srgbClr val="ED6C89"/>
          </a:solidFill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67364CD5-6BBA-4298-AAE2-A32889BB53BE}"/>
              </a:ext>
            </a:extLst>
          </p:cNvPr>
          <p:cNvSpPr/>
          <p:nvPr/>
        </p:nvSpPr>
        <p:spPr>
          <a:xfrm>
            <a:off x="5014341" y="3264584"/>
            <a:ext cx="202892" cy="202892"/>
          </a:xfrm>
          <a:prstGeom prst="ellipse">
            <a:avLst/>
          </a:prstGeom>
          <a:noFill/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68F660BC-29C5-4028-B3ED-EDD88A3AF68E}"/>
              </a:ext>
            </a:extLst>
          </p:cNvPr>
          <p:cNvSpPr/>
          <p:nvPr/>
        </p:nvSpPr>
        <p:spPr>
          <a:xfrm>
            <a:off x="5014341" y="3658932"/>
            <a:ext cx="202892" cy="202892"/>
          </a:xfrm>
          <a:prstGeom prst="ellipse">
            <a:avLst/>
          </a:prstGeom>
          <a:noFill/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CB664ACB-4125-48BF-B812-7E5B8E2BF4EF}"/>
              </a:ext>
            </a:extLst>
          </p:cNvPr>
          <p:cNvSpPr/>
          <p:nvPr/>
        </p:nvSpPr>
        <p:spPr>
          <a:xfrm>
            <a:off x="5014341" y="4065277"/>
            <a:ext cx="202892" cy="202892"/>
          </a:xfrm>
          <a:prstGeom prst="ellipse">
            <a:avLst/>
          </a:prstGeom>
          <a:noFill/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74C1A6EE-AD8A-471F-8773-E26D4A808F0D}"/>
              </a:ext>
            </a:extLst>
          </p:cNvPr>
          <p:cNvSpPr txBox="1"/>
          <p:nvPr/>
        </p:nvSpPr>
        <p:spPr>
          <a:xfrm>
            <a:off x="5317549" y="2827860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5</a:t>
            </a:r>
            <a:r>
              <a:rPr lang="ko-KR" altLang="en-US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분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1DB128AA-E0EC-43F4-BCEE-79F3615B4B57}"/>
              </a:ext>
            </a:extLst>
          </p:cNvPr>
          <p:cNvSpPr txBox="1"/>
          <p:nvPr/>
        </p:nvSpPr>
        <p:spPr>
          <a:xfrm>
            <a:off x="5318629" y="3232534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10</a:t>
            </a:r>
            <a:r>
              <a:rPr lang="ko-KR" altLang="en-US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분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9E6D19D3-1D97-4382-9388-1B97F3B71AA2}"/>
              </a:ext>
            </a:extLst>
          </p:cNvPr>
          <p:cNvSpPr txBox="1"/>
          <p:nvPr/>
        </p:nvSpPr>
        <p:spPr>
          <a:xfrm>
            <a:off x="5317549" y="3628722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15</a:t>
            </a:r>
            <a:r>
              <a:rPr lang="ko-KR" altLang="en-US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분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18631CBC-8839-4B15-95AD-78A66111E4ED}"/>
              </a:ext>
            </a:extLst>
          </p:cNvPr>
          <p:cNvSpPr txBox="1"/>
          <p:nvPr/>
        </p:nvSpPr>
        <p:spPr>
          <a:xfrm>
            <a:off x="5309805" y="4032472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30</a:t>
            </a:r>
            <a:r>
              <a:rPr lang="ko-KR" altLang="en-US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분</a:t>
            </a:r>
          </a:p>
        </p:txBody>
      </p:sp>
      <p:cxnSp>
        <p:nvCxnSpPr>
          <p:cNvPr id="243" name="직선 연결선 242">
            <a:extLst>
              <a:ext uri="{FF2B5EF4-FFF2-40B4-BE49-F238E27FC236}">
                <a16:creationId xmlns:a16="http://schemas.microsoft.com/office/drawing/2014/main" id="{C7CC254C-09CE-47BB-8EDD-828B598A42CE}"/>
              </a:ext>
            </a:extLst>
          </p:cNvPr>
          <p:cNvCxnSpPr/>
          <p:nvPr/>
        </p:nvCxnSpPr>
        <p:spPr>
          <a:xfrm>
            <a:off x="5132777" y="2666776"/>
            <a:ext cx="2224051" cy="0"/>
          </a:xfrm>
          <a:prstGeom prst="line">
            <a:avLst/>
          </a:prstGeom>
          <a:ln>
            <a:solidFill>
              <a:srgbClr val="ED6C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3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그림 73">
            <a:extLst>
              <a:ext uri="{FF2B5EF4-FFF2-40B4-BE49-F238E27FC236}">
                <a16:creationId xmlns:a16="http://schemas.microsoft.com/office/drawing/2014/main" id="{04A83C85-387A-4F8A-91A9-391053848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003" y="612226"/>
            <a:ext cx="3448527" cy="563354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20754C6-9DAF-4A5A-BF57-9D67B02501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2"/>
          <a:stretch/>
        </p:blipFill>
        <p:spPr>
          <a:xfrm>
            <a:off x="4384373" y="612227"/>
            <a:ext cx="3430716" cy="596750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7312CF0-1A55-4BAA-BA1F-273D2E020DE1}"/>
              </a:ext>
            </a:extLst>
          </p:cNvPr>
          <p:cNvSpPr/>
          <p:nvPr/>
        </p:nvSpPr>
        <p:spPr>
          <a:xfrm>
            <a:off x="4390580" y="1049268"/>
            <a:ext cx="3433696" cy="5248488"/>
          </a:xfrm>
          <a:prstGeom prst="roundRect">
            <a:avLst>
              <a:gd name="adj" fmla="val 3788"/>
            </a:avLst>
          </a:prstGeom>
          <a:solidFill>
            <a:schemeClr val="bg1">
              <a:alpha val="9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2D3CF15-AAD5-43C6-8D8D-92125AB9EF86}"/>
              </a:ext>
            </a:extLst>
          </p:cNvPr>
          <p:cNvSpPr/>
          <p:nvPr/>
        </p:nvSpPr>
        <p:spPr>
          <a:xfrm>
            <a:off x="4225020" y="623028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id="{41E22891-6E91-429A-8049-5D22A68D68D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79150" y="5415369"/>
          <a:ext cx="3426837" cy="8004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6837">
                  <a:extLst>
                    <a:ext uri="{9D8B030D-6E8A-4147-A177-3AD203B41FA5}">
                      <a16:colId xmlns:a16="http://schemas.microsoft.com/office/drawing/2014/main" val="243959706"/>
                    </a:ext>
                  </a:extLst>
                </a:gridCol>
              </a:tblGrid>
              <a:tr h="80048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432721"/>
                  </a:ext>
                </a:extLst>
              </a:tr>
            </a:tbl>
          </a:graphicData>
        </a:graphic>
      </p:graphicFrame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54B6180-CD0F-4C18-B01D-CB8DF7445388}"/>
              </a:ext>
            </a:extLst>
          </p:cNvPr>
          <p:cNvSpPr/>
          <p:nvPr/>
        </p:nvSpPr>
        <p:spPr>
          <a:xfrm>
            <a:off x="3523445" y="508001"/>
            <a:ext cx="859931" cy="5789756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D76AA30-61B5-487F-A4E3-875734FA0174}"/>
              </a:ext>
            </a:extLst>
          </p:cNvPr>
          <p:cNvSpPr/>
          <p:nvPr/>
        </p:nvSpPr>
        <p:spPr>
          <a:xfrm>
            <a:off x="7824820" y="1607911"/>
            <a:ext cx="991493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화살표: 갈매기형 수장 31">
            <a:extLst>
              <a:ext uri="{FF2B5EF4-FFF2-40B4-BE49-F238E27FC236}">
                <a16:creationId xmlns:a16="http://schemas.microsoft.com/office/drawing/2014/main" id="{4BAE6794-A7DB-45D8-A8E8-158AEB249793}"/>
              </a:ext>
            </a:extLst>
          </p:cNvPr>
          <p:cNvSpPr/>
          <p:nvPr/>
        </p:nvSpPr>
        <p:spPr>
          <a:xfrm rot="10800000">
            <a:off x="4521093" y="727490"/>
            <a:ext cx="70558" cy="176497"/>
          </a:xfrm>
          <a:prstGeom prst="chevron">
            <a:avLst>
              <a:gd name="adj" fmla="val 9383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DCCED9E-C094-407E-855D-6070F71059C6}"/>
              </a:ext>
            </a:extLst>
          </p:cNvPr>
          <p:cNvSpPr/>
          <p:nvPr/>
        </p:nvSpPr>
        <p:spPr>
          <a:xfrm>
            <a:off x="5536695" y="668851"/>
            <a:ext cx="10474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Guidelines</a:t>
            </a:r>
            <a:endParaRPr lang="ko-KR" altLang="en-US" sz="1400" dirty="0"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5BE572A-140B-4209-A385-B7F54181E0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063205"/>
              </p:ext>
            </p:extLst>
          </p:nvPr>
        </p:nvGraphicFramePr>
        <p:xfrm>
          <a:off x="4640000" y="1310352"/>
          <a:ext cx="2949519" cy="4644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9519">
                  <a:extLst>
                    <a:ext uri="{9D8B030D-6E8A-4147-A177-3AD203B41FA5}">
                      <a16:colId xmlns:a16="http://schemas.microsoft.com/office/drawing/2014/main" val="1333024734"/>
                    </a:ext>
                  </a:extLst>
                </a:gridCol>
              </a:tblGrid>
              <a:tr h="464438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111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5744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0653903-2311-4390-B9E4-BA219D0B731F}"/>
              </a:ext>
            </a:extLst>
          </p:cNvPr>
          <p:cNvSpPr/>
          <p:nvPr/>
        </p:nvSpPr>
        <p:spPr>
          <a:xfrm>
            <a:off x="3164681" y="1964055"/>
            <a:ext cx="5862638" cy="26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 err="1">
                <a:solidFill>
                  <a:schemeClr val="tx1"/>
                </a:solidFill>
              </a:rPr>
              <a:t>ChatBot</a:t>
            </a:r>
            <a:r>
              <a:rPr lang="ko-KR" altLang="en-US" sz="6000" b="1" dirty="0">
                <a:solidFill>
                  <a:schemeClr val="tx1"/>
                </a:solidFill>
              </a:rPr>
              <a:t> 서비스</a:t>
            </a:r>
          </a:p>
        </p:txBody>
      </p:sp>
    </p:spTree>
    <p:extLst>
      <p:ext uri="{BB962C8B-B14F-4D97-AF65-F5344CB8AC3E}">
        <p14:creationId xmlns:p14="http://schemas.microsoft.com/office/powerpoint/2010/main" val="1956481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그림 73">
            <a:extLst>
              <a:ext uri="{FF2B5EF4-FFF2-40B4-BE49-F238E27FC236}">
                <a16:creationId xmlns:a16="http://schemas.microsoft.com/office/drawing/2014/main" id="{04A83C85-387A-4F8A-91A9-391053848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003" y="612226"/>
            <a:ext cx="3448527" cy="563354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20754C6-9DAF-4A5A-BF57-9D67B02501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2"/>
          <a:stretch/>
        </p:blipFill>
        <p:spPr>
          <a:xfrm>
            <a:off x="4384373" y="612227"/>
            <a:ext cx="3430716" cy="596750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7312CF0-1A55-4BAA-BA1F-273D2E020DE1}"/>
              </a:ext>
            </a:extLst>
          </p:cNvPr>
          <p:cNvSpPr/>
          <p:nvPr/>
        </p:nvSpPr>
        <p:spPr>
          <a:xfrm>
            <a:off x="4390580" y="1049268"/>
            <a:ext cx="3433696" cy="5248488"/>
          </a:xfrm>
          <a:prstGeom prst="roundRect">
            <a:avLst>
              <a:gd name="adj" fmla="val 3788"/>
            </a:avLst>
          </a:prstGeom>
          <a:solidFill>
            <a:schemeClr val="bg1">
              <a:alpha val="9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2D3CF15-AAD5-43C6-8D8D-92125AB9EF86}"/>
              </a:ext>
            </a:extLst>
          </p:cNvPr>
          <p:cNvSpPr/>
          <p:nvPr/>
        </p:nvSpPr>
        <p:spPr>
          <a:xfrm>
            <a:off x="4225020" y="623028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id="{41E22891-6E91-429A-8049-5D22A68D68D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79150" y="5415369"/>
          <a:ext cx="3426837" cy="8004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6837">
                  <a:extLst>
                    <a:ext uri="{9D8B030D-6E8A-4147-A177-3AD203B41FA5}">
                      <a16:colId xmlns:a16="http://schemas.microsoft.com/office/drawing/2014/main" val="243959706"/>
                    </a:ext>
                  </a:extLst>
                </a:gridCol>
              </a:tblGrid>
              <a:tr h="80048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432721"/>
                  </a:ext>
                </a:extLst>
              </a:tr>
            </a:tbl>
          </a:graphicData>
        </a:graphic>
      </p:graphicFrame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54B6180-CD0F-4C18-B01D-CB8DF7445388}"/>
              </a:ext>
            </a:extLst>
          </p:cNvPr>
          <p:cNvSpPr/>
          <p:nvPr/>
        </p:nvSpPr>
        <p:spPr>
          <a:xfrm>
            <a:off x="3523445" y="368301"/>
            <a:ext cx="859931" cy="5929456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D76AA30-61B5-487F-A4E3-875734FA0174}"/>
              </a:ext>
            </a:extLst>
          </p:cNvPr>
          <p:cNvSpPr/>
          <p:nvPr/>
        </p:nvSpPr>
        <p:spPr>
          <a:xfrm>
            <a:off x="7824820" y="1607911"/>
            <a:ext cx="991493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7F96446-AC35-4779-A972-14E6B62DE2F5}"/>
              </a:ext>
            </a:extLst>
          </p:cNvPr>
          <p:cNvGrpSpPr/>
          <p:nvPr/>
        </p:nvGrpSpPr>
        <p:grpSpPr>
          <a:xfrm>
            <a:off x="4499913" y="1459542"/>
            <a:ext cx="2550006" cy="1428997"/>
            <a:chOff x="4499913" y="1173792"/>
            <a:chExt cx="2550006" cy="1428997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9D6C851-0BAE-406D-9D06-1A2B6FAD4843}"/>
                </a:ext>
              </a:extLst>
            </p:cNvPr>
            <p:cNvSpPr/>
            <p:nvPr/>
          </p:nvSpPr>
          <p:spPr>
            <a:xfrm>
              <a:off x="4499913" y="1173792"/>
              <a:ext cx="2550006" cy="142899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A6FA37BF-F395-477C-98C9-4600DE67778B}"/>
                </a:ext>
              </a:extLst>
            </p:cNvPr>
            <p:cNvGrpSpPr/>
            <p:nvPr/>
          </p:nvGrpSpPr>
          <p:grpSpPr>
            <a:xfrm>
              <a:off x="4561541" y="1314796"/>
              <a:ext cx="2337576" cy="1115199"/>
              <a:chOff x="7532335" y="2472007"/>
              <a:chExt cx="2337576" cy="1115199"/>
            </a:xfrm>
          </p:grpSpPr>
          <p:sp>
            <p:nvSpPr>
              <p:cNvPr id="76" name="TextBox 30">
                <a:extLst>
                  <a:ext uri="{FF2B5EF4-FFF2-40B4-BE49-F238E27FC236}">
                    <a16:creationId xmlns:a16="http://schemas.microsoft.com/office/drawing/2014/main" id="{6CD8CC79-CE86-4840-B182-B05FC6D0587E}"/>
                  </a:ext>
                </a:extLst>
              </p:cNvPr>
              <p:cNvSpPr txBox="1"/>
              <p:nvPr/>
            </p:nvSpPr>
            <p:spPr>
              <a:xfrm>
                <a:off x="7829119" y="2502070"/>
                <a:ext cx="92204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DIFFUSERbot</a:t>
                </a:r>
                <a:endPara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pic>
            <p:nvPicPr>
              <p:cNvPr id="77" name="그림 76">
                <a:extLst>
                  <a:ext uri="{FF2B5EF4-FFF2-40B4-BE49-F238E27FC236}">
                    <a16:creationId xmlns:a16="http://schemas.microsoft.com/office/drawing/2014/main" id="{16224404-22D9-4BBC-8976-40B0ED3793D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35061" b="76720" l="49145" r="6919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6639" t="29854" r="28304" b="18073"/>
              <a:stretch/>
            </p:blipFill>
            <p:spPr>
              <a:xfrm>
                <a:off x="7532335" y="2472007"/>
                <a:ext cx="230570" cy="503317"/>
              </a:xfrm>
              <a:prstGeom prst="rect">
                <a:avLst/>
              </a:prstGeom>
            </p:spPr>
          </p:pic>
          <p:sp>
            <p:nvSpPr>
              <p:cNvPr id="78" name="TextBox 32">
                <a:extLst>
                  <a:ext uri="{FF2B5EF4-FFF2-40B4-BE49-F238E27FC236}">
                    <a16:creationId xmlns:a16="http://schemas.microsoft.com/office/drawing/2014/main" id="{3BADB1A1-37CA-4042-A12C-4732B8E8146E}"/>
                  </a:ext>
                </a:extLst>
              </p:cNvPr>
              <p:cNvSpPr txBox="1"/>
              <p:nvPr/>
            </p:nvSpPr>
            <p:spPr>
              <a:xfrm>
                <a:off x="7923544" y="2848542"/>
                <a:ext cx="1946367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5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안녕하세요</a:t>
                </a:r>
                <a:r>
                  <a:rPr lang="en-US" altLang="ko-KR" sz="105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! </a:t>
                </a:r>
                <a:r>
                  <a:rPr lang="ko-KR" altLang="en-US" sz="105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홍길동님</a:t>
                </a:r>
                <a:endParaRPr lang="en-US" altLang="ko-KR" sz="105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r>
                  <a:rPr lang="ko-KR" altLang="en-US" sz="105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어제는 잘 주무셨나요</a:t>
                </a:r>
                <a:r>
                  <a:rPr lang="en-US" altLang="ko-KR" sz="105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?</a:t>
                </a:r>
              </a:p>
              <a:p>
                <a:r>
                  <a:rPr lang="ko-KR" altLang="en-US" sz="105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오늘의 기분은 </a:t>
                </a:r>
                <a:r>
                  <a:rPr lang="ko-KR" altLang="en-US" sz="105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어떠신가요</a:t>
                </a:r>
                <a:r>
                  <a:rPr lang="en-US" altLang="ko-KR" sz="105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?</a:t>
                </a:r>
              </a:p>
              <a:p>
                <a:r>
                  <a:rPr lang="en-US" altLang="ko-KR" sz="105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DIFFUSERbot</a:t>
                </a:r>
                <a:r>
                  <a:rPr lang="ko-KR" altLang="en-US" sz="105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에게 알려주세요</a:t>
                </a:r>
                <a:r>
                  <a:rPr lang="en-US" altLang="ko-KR" sz="105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!</a:t>
                </a:r>
              </a:p>
            </p:txBody>
          </p:sp>
        </p:grpSp>
      </p:grp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7AFE12E9-5A6C-416E-994D-527EC5BFC15B}"/>
              </a:ext>
            </a:extLst>
          </p:cNvPr>
          <p:cNvSpPr/>
          <p:nvPr/>
        </p:nvSpPr>
        <p:spPr>
          <a:xfrm>
            <a:off x="4485514" y="3569775"/>
            <a:ext cx="2356524" cy="117521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452B7EFF-EFBF-47D9-B6DC-D3893A68D220}"/>
              </a:ext>
            </a:extLst>
          </p:cNvPr>
          <p:cNvGrpSpPr/>
          <p:nvPr/>
        </p:nvGrpSpPr>
        <p:grpSpPr>
          <a:xfrm>
            <a:off x="4628450" y="3683426"/>
            <a:ext cx="1930048" cy="896631"/>
            <a:chOff x="7538142" y="4627376"/>
            <a:chExt cx="1930048" cy="896631"/>
          </a:xfrm>
        </p:grpSpPr>
        <p:sp>
          <p:nvSpPr>
            <p:cNvPr id="81" name="TextBox 36">
              <a:extLst>
                <a:ext uri="{FF2B5EF4-FFF2-40B4-BE49-F238E27FC236}">
                  <a16:creationId xmlns:a16="http://schemas.microsoft.com/office/drawing/2014/main" id="{FD8911CB-CEE3-4939-B51C-0302A0D92A01}"/>
                </a:ext>
              </a:extLst>
            </p:cNvPr>
            <p:cNvSpPr txBox="1"/>
            <p:nvPr/>
          </p:nvSpPr>
          <p:spPr>
            <a:xfrm>
              <a:off x="7829119" y="4639715"/>
              <a:ext cx="922047" cy="2308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DIFFUSERbot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44A729CF-73F8-4C10-885F-32CA1866E2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5061" b="76720" l="49145" r="6919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639" t="29854" r="28304" b="18073"/>
            <a:stretch/>
          </p:blipFill>
          <p:spPr>
            <a:xfrm>
              <a:off x="7538142" y="4627376"/>
              <a:ext cx="230570" cy="50331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83" name="TextBox 38">
              <a:extLst>
                <a:ext uri="{FF2B5EF4-FFF2-40B4-BE49-F238E27FC236}">
                  <a16:creationId xmlns:a16="http://schemas.microsoft.com/office/drawing/2014/main" id="{345DB8A3-E7B8-45C4-8816-0A5AAD90BDC3}"/>
                </a:ext>
              </a:extLst>
            </p:cNvPr>
            <p:cNvSpPr txBox="1"/>
            <p:nvPr/>
          </p:nvSpPr>
          <p:spPr>
            <a:xfrm>
              <a:off x="7900132" y="4970009"/>
              <a:ext cx="1568058" cy="55399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산뜻하신가요</a:t>
              </a:r>
              <a:r>
                <a:rPr lang="en-US" altLang="ko-KR" sz="1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?</a:t>
              </a:r>
            </a:p>
            <a:p>
              <a:r>
                <a:rPr lang="ko-KR" altLang="en-US" sz="1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그럼 그에 맞는 </a:t>
              </a:r>
              <a:r>
                <a:rPr lang="ko-KR" altLang="en-US" sz="10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디퓨저향을</a:t>
              </a:r>
              <a:endPara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ko-KR" altLang="en-US" sz="10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제공해드릴게요</a:t>
              </a:r>
              <a:r>
                <a:rPr lang="en-US" altLang="ko-KR" sz="1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!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3E628AE-1538-4B2C-BB0D-DF67FFA101BD}"/>
              </a:ext>
            </a:extLst>
          </p:cNvPr>
          <p:cNvGrpSpPr/>
          <p:nvPr/>
        </p:nvGrpSpPr>
        <p:grpSpPr>
          <a:xfrm>
            <a:off x="6987281" y="3047599"/>
            <a:ext cx="629692" cy="396421"/>
            <a:chOff x="2045693" y="2460772"/>
            <a:chExt cx="1506155" cy="459717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3A6DA02F-8B1A-4DF2-BBB0-0C2CEA3AA6C1}"/>
                </a:ext>
              </a:extLst>
            </p:cNvPr>
            <p:cNvSpPr/>
            <p:nvPr/>
          </p:nvSpPr>
          <p:spPr>
            <a:xfrm>
              <a:off x="2045693" y="2460772"/>
              <a:ext cx="1506155" cy="459717"/>
            </a:xfrm>
            <a:prstGeom prst="roundRect">
              <a:avLst/>
            </a:prstGeom>
            <a:solidFill>
              <a:srgbClr val="EA778E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33">
              <a:extLst>
                <a:ext uri="{FF2B5EF4-FFF2-40B4-BE49-F238E27FC236}">
                  <a16:creationId xmlns:a16="http://schemas.microsoft.com/office/drawing/2014/main" id="{A9BA41FE-8B53-4EDC-B983-7BDC2E0397B0}"/>
                </a:ext>
              </a:extLst>
            </p:cNvPr>
            <p:cNvSpPr txBox="1"/>
            <p:nvPr/>
          </p:nvSpPr>
          <p:spPr>
            <a:xfrm>
              <a:off x="2151644" y="2559825"/>
              <a:ext cx="5693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산뜻해</a:t>
              </a:r>
              <a:endParaRPr lang="en-US" altLang="ko-KR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86" name="그림 85">
            <a:extLst>
              <a:ext uri="{FF2B5EF4-FFF2-40B4-BE49-F238E27FC236}">
                <a16:creationId xmlns:a16="http://schemas.microsoft.com/office/drawing/2014/main" id="{40A23BC7-9002-473F-A7D2-3EFD968BC3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50" y="749391"/>
            <a:ext cx="943712" cy="190648"/>
          </a:xfrm>
          <a:prstGeom prst="rect">
            <a:avLst/>
          </a:prstGeom>
        </p:spPr>
      </p:pic>
      <p:pic>
        <p:nvPicPr>
          <p:cNvPr id="2050" name="Picture 2" descr="ê´ë ¨ ì´ë¯¸ì§">
            <a:extLst>
              <a:ext uri="{FF2B5EF4-FFF2-40B4-BE49-F238E27FC236}">
                <a16:creationId xmlns:a16="http://schemas.microsoft.com/office/drawing/2014/main" id="{8D4A655D-9655-4014-9CA9-1B58EAE8F4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15" b="27945"/>
          <a:stretch/>
        </p:blipFill>
        <p:spPr bwMode="auto">
          <a:xfrm>
            <a:off x="4411662" y="5766985"/>
            <a:ext cx="3394325" cy="438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화살표: 갈매기형 수장 31">
            <a:extLst>
              <a:ext uri="{FF2B5EF4-FFF2-40B4-BE49-F238E27FC236}">
                <a16:creationId xmlns:a16="http://schemas.microsoft.com/office/drawing/2014/main" id="{4BAE6794-A7DB-45D8-A8E8-158AEB249793}"/>
              </a:ext>
            </a:extLst>
          </p:cNvPr>
          <p:cNvSpPr/>
          <p:nvPr/>
        </p:nvSpPr>
        <p:spPr>
          <a:xfrm rot="10800000">
            <a:off x="4521093" y="727490"/>
            <a:ext cx="70558" cy="176497"/>
          </a:xfrm>
          <a:prstGeom prst="chevron">
            <a:avLst>
              <a:gd name="adj" fmla="val 9383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188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0653903-2311-4390-B9E4-BA219D0B731F}"/>
              </a:ext>
            </a:extLst>
          </p:cNvPr>
          <p:cNvSpPr/>
          <p:nvPr/>
        </p:nvSpPr>
        <p:spPr>
          <a:xfrm>
            <a:off x="3164681" y="1964055"/>
            <a:ext cx="5862638" cy="26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>
                <a:solidFill>
                  <a:schemeClr val="tx1"/>
                </a:solidFill>
              </a:rPr>
              <a:t>Alarm </a:t>
            </a:r>
            <a:r>
              <a:rPr lang="ko-KR" altLang="en-US" sz="6000" b="1" dirty="0">
                <a:solidFill>
                  <a:schemeClr val="tx1"/>
                </a:solidFill>
              </a:rPr>
              <a:t>서비스</a:t>
            </a:r>
            <a:endParaRPr lang="en-US" altLang="ko-KR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2527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6E2069A-3E1F-40B7-963D-DFC2584A737B}"/>
              </a:ext>
            </a:extLst>
          </p:cNvPr>
          <p:cNvSpPr/>
          <p:nvPr/>
        </p:nvSpPr>
        <p:spPr>
          <a:xfrm>
            <a:off x="4372303" y="612227"/>
            <a:ext cx="3447393" cy="563354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CFC60D-685B-4310-BDA1-50520D74E3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2"/>
          <a:stretch/>
        </p:blipFill>
        <p:spPr>
          <a:xfrm>
            <a:off x="4370431" y="612227"/>
            <a:ext cx="3433228" cy="596750"/>
          </a:xfrm>
          <a:prstGeom prst="rect">
            <a:avLst/>
          </a:prstGeom>
        </p:spPr>
      </p:pic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C4BB6EE-178F-48EB-9BEE-6C0D1EFEFA66}"/>
              </a:ext>
            </a:extLst>
          </p:cNvPr>
          <p:cNvSpPr/>
          <p:nvPr/>
        </p:nvSpPr>
        <p:spPr>
          <a:xfrm>
            <a:off x="4372303" y="1049268"/>
            <a:ext cx="3431356" cy="524848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E6D752D-0246-43B6-A82E-C258BE6EE18F}"/>
              </a:ext>
            </a:extLst>
          </p:cNvPr>
          <p:cNvSpPr/>
          <p:nvPr/>
        </p:nvSpPr>
        <p:spPr>
          <a:xfrm>
            <a:off x="4225020" y="623028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4AACD29E-2299-4609-A345-5268D6C0D4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692" y="635577"/>
            <a:ext cx="447180" cy="402905"/>
          </a:xfrm>
          <a:prstGeom prst="rect">
            <a:avLst/>
          </a:prstGeom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AEF97452-6DBB-4133-B8D2-79B90908B217}"/>
              </a:ext>
            </a:extLst>
          </p:cNvPr>
          <p:cNvSpPr/>
          <p:nvPr/>
        </p:nvSpPr>
        <p:spPr>
          <a:xfrm>
            <a:off x="4365453" y="5842709"/>
            <a:ext cx="3447393" cy="38208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69FDF07-C79F-4857-A824-E3F599E4E3BA}"/>
              </a:ext>
            </a:extLst>
          </p:cNvPr>
          <p:cNvSpPr/>
          <p:nvPr/>
        </p:nvSpPr>
        <p:spPr>
          <a:xfrm>
            <a:off x="3771901" y="5860008"/>
            <a:ext cx="4160520" cy="382081"/>
          </a:xfrm>
          <a:prstGeom prst="rect">
            <a:avLst/>
          </a:prstGeom>
          <a:solidFill>
            <a:srgbClr val="ED6C8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0AA96714-E0A9-4B00-BD88-4144422BAB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712" y="5932458"/>
            <a:ext cx="242576" cy="242576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D7401ED7-41DD-477B-A9DE-F01BD16897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465" y="5926950"/>
            <a:ext cx="242576" cy="242576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716769EE-20D9-4950-85F7-B50DEB7C90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680" y="5934636"/>
            <a:ext cx="242239" cy="242239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D1DBFE35-93F4-4BDE-ACE0-763B040037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301" y="5909338"/>
            <a:ext cx="283419" cy="283419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0DD74B8C-BB69-49DF-B1F3-F8A12600B3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361" y="5932458"/>
            <a:ext cx="242239" cy="242239"/>
          </a:xfrm>
          <a:prstGeom prst="rect">
            <a:avLst/>
          </a:prstGeom>
        </p:spPr>
      </p:pic>
      <p:sp>
        <p:nvSpPr>
          <p:cNvPr id="85" name="직사각형 84">
            <a:extLst>
              <a:ext uri="{FF2B5EF4-FFF2-40B4-BE49-F238E27FC236}">
                <a16:creationId xmlns:a16="http://schemas.microsoft.com/office/drawing/2014/main" id="{0B8E8C85-62E9-4CAC-B365-658CDF7A63CF}"/>
              </a:ext>
            </a:extLst>
          </p:cNvPr>
          <p:cNvSpPr/>
          <p:nvPr/>
        </p:nvSpPr>
        <p:spPr>
          <a:xfrm>
            <a:off x="4225020" y="1039376"/>
            <a:ext cx="3672834" cy="84362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0B16EC-0E49-4F16-9DA6-5728D8AF0C9C}"/>
              </a:ext>
            </a:extLst>
          </p:cNvPr>
          <p:cNvSpPr txBox="1"/>
          <p:nvPr/>
        </p:nvSpPr>
        <p:spPr>
          <a:xfrm>
            <a:off x="4542680" y="1252735"/>
            <a:ext cx="109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오전 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6:00</a:t>
            </a:r>
            <a:r>
              <a:rPr lang="ko-KR" altLang="en-US" dirty="0"/>
              <a:t> 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9A48EDD-DBD6-4CC0-846C-02C07E5C725C}"/>
              </a:ext>
            </a:extLst>
          </p:cNvPr>
          <p:cNvSpPr txBox="1"/>
          <p:nvPr/>
        </p:nvSpPr>
        <p:spPr>
          <a:xfrm>
            <a:off x="5834525" y="1314566"/>
            <a:ext cx="13106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일 </a:t>
            </a:r>
            <a:r>
              <a:rPr lang="ko-KR" altLang="en-US" sz="1100" dirty="0">
                <a:solidFill>
                  <a:srgbClr val="D57793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월 화 수 목 금 </a:t>
            </a:r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토</a:t>
            </a:r>
            <a:endParaRPr lang="ko-KR" altLang="en-US" dirty="0"/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id="{AEB03A18-9E16-4068-A51D-43F74508B595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2" y="1280210"/>
            <a:ext cx="341857" cy="341857"/>
          </a:xfrm>
          <a:prstGeom prst="rect">
            <a:avLst/>
          </a:prstGeom>
        </p:spPr>
      </p:pic>
      <p:sp>
        <p:nvSpPr>
          <p:cNvPr id="89" name="직사각형 88">
            <a:extLst>
              <a:ext uri="{FF2B5EF4-FFF2-40B4-BE49-F238E27FC236}">
                <a16:creationId xmlns:a16="http://schemas.microsoft.com/office/drawing/2014/main" id="{A59596E8-8949-4870-9B86-321BBC0E2A34}"/>
              </a:ext>
            </a:extLst>
          </p:cNvPr>
          <p:cNvSpPr/>
          <p:nvPr/>
        </p:nvSpPr>
        <p:spPr>
          <a:xfrm>
            <a:off x="4225021" y="1883001"/>
            <a:ext cx="3724384" cy="84362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6B209AA-C091-4BA4-B93E-224DAA808FF6}"/>
              </a:ext>
            </a:extLst>
          </p:cNvPr>
          <p:cNvSpPr txBox="1"/>
          <p:nvPr/>
        </p:nvSpPr>
        <p:spPr>
          <a:xfrm>
            <a:off x="4542680" y="2096360"/>
            <a:ext cx="109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오전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8:00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B2A054A-69F3-44F9-A913-B2AC6959D946}"/>
              </a:ext>
            </a:extLst>
          </p:cNvPr>
          <p:cNvSpPr txBox="1"/>
          <p:nvPr/>
        </p:nvSpPr>
        <p:spPr>
          <a:xfrm>
            <a:off x="5834525" y="2158191"/>
            <a:ext cx="13106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일 </a:t>
            </a:r>
            <a:r>
              <a:rPr lang="ko-KR" altLang="en-US" sz="1100" dirty="0">
                <a:solidFill>
                  <a:srgbClr val="D57793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월 화 수 목 금 </a:t>
            </a:r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토</a:t>
            </a:r>
            <a:endParaRPr lang="ko-KR" altLang="en-US" dirty="0"/>
          </a:p>
        </p:txBody>
      </p:sp>
      <p:pic>
        <p:nvPicPr>
          <p:cNvPr id="92" name="그림 91">
            <a:extLst>
              <a:ext uri="{FF2B5EF4-FFF2-40B4-BE49-F238E27FC236}">
                <a16:creationId xmlns:a16="http://schemas.microsoft.com/office/drawing/2014/main" id="{DEC60C69-1398-4A13-9A9E-F1CEB27A43C1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191372" y="2123835"/>
            <a:ext cx="341857" cy="341857"/>
          </a:xfrm>
          <a:prstGeom prst="rect">
            <a:avLst/>
          </a:prstGeom>
        </p:spPr>
      </p:pic>
      <p:sp>
        <p:nvSpPr>
          <p:cNvPr id="93" name="타원 92">
            <a:extLst>
              <a:ext uri="{FF2B5EF4-FFF2-40B4-BE49-F238E27FC236}">
                <a16:creationId xmlns:a16="http://schemas.microsoft.com/office/drawing/2014/main" id="{F9D4746C-63DD-4A66-8E1D-950049578FDC}"/>
              </a:ext>
            </a:extLst>
          </p:cNvPr>
          <p:cNvSpPr/>
          <p:nvPr/>
        </p:nvSpPr>
        <p:spPr>
          <a:xfrm>
            <a:off x="7267453" y="5198919"/>
            <a:ext cx="401002" cy="400155"/>
          </a:xfrm>
          <a:prstGeom prst="ellipse">
            <a:avLst/>
          </a:prstGeom>
          <a:solidFill>
            <a:srgbClr val="ED6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54A2F74-5215-4867-A97C-1EDE2C592C90}"/>
              </a:ext>
            </a:extLst>
          </p:cNvPr>
          <p:cNvSpPr txBox="1"/>
          <p:nvPr/>
        </p:nvSpPr>
        <p:spPr>
          <a:xfrm>
            <a:off x="7253469" y="5122239"/>
            <a:ext cx="313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</a:rPr>
              <a:t>+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F3B93B0-743D-4B81-80EC-A15D7D138300}"/>
              </a:ext>
            </a:extLst>
          </p:cNvPr>
          <p:cNvSpPr/>
          <p:nvPr/>
        </p:nvSpPr>
        <p:spPr>
          <a:xfrm>
            <a:off x="4225020" y="2716734"/>
            <a:ext cx="3852180" cy="84362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100E2A-F432-4A79-84CA-19CFE5EA9970}"/>
              </a:ext>
            </a:extLst>
          </p:cNvPr>
          <p:cNvSpPr txBox="1"/>
          <p:nvPr/>
        </p:nvSpPr>
        <p:spPr>
          <a:xfrm>
            <a:off x="4542680" y="2930093"/>
            <a:ext cx="109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오후 </a:t>
            </a:r>
            <a:r>
              <a:rPr lang="en-US" altLang="ko-KR" dirty="0">
                <a:latin typeface="a고딕12" panose="02020600000000000000" pitchFamily="18" charset="-127"/>
                <a:ea typeface="a고딕12" panose="02020600000000000000" pitchFamily="18" charset="-127"/>
              </a:rPr>
              <a:t>12:00</a:t>
            </a:r>
            <a:r>
              <a:rPr lang="ko-KR" altLang="en-US" dirty="0"/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06F659-2C4E-4E22-895F-9B9CEDFB9E3A}"/>
              </a:ext>
            </a:extLst>
          </p:cNvPr>
          <p:cNvSpPr txBox="1"/>
          <p:nvPr/>
        </p:nvSpPr>
        <p:spPr>
          <a:xfrm>
            <a:off x="5834525" y="2991924"/>
            <a:ext cx="13106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3</a:t>
            </a:r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월 </a:t>
            </a:r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22</a:t>
            </a:r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일 </a:t>
            </a:r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(</a:t>
            </a:r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금</a:t>
            </a:r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)</a:t>
            </a:r>
            <a:endParaRPr lang="ko-KR" altLang="en-US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F8A11DA8-A56A-4431-ABF6-E11ACD2A2506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2" y="2957568"/>
            <a:ext cx="341857" cy="341857"/>
          </a:xfrm>
          <a:prstGeom prst="rect">
            <a:avLst/>
          </a:prstGeom>
        </p:spPr>
      </p:pic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8539E2D-7508-4C3F-A7CC-4D5C7CFBEF15}"/>
              </a:ext>
            </a:extLst>
          </p:cNvPr>
          <p:cNvSpPr/>
          <p:nvPr/>
        </p:nvSpPr>
        <p:spPr>
          <a:xfrm>
            <a:off x="2496660" y="406401"/>
            <a:ext cx="1862882" cy="6410329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7F93A8A-1C84-4C88-A901-35446B82019C}"/>
              </a:ext>
            </a:extLst>
          </p:cNvPr>
          <p:cNvSpPr/>
          <p:nvPr/>
        </p:nvSpPr>
        <p:spPr>
          <a:xfrm>
            <a:off x="7808612" y="406401"/>
            <a:ext cx="3193310" cy="6410330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2C217B-59D0-4D3F-BFD7-292A89C2F8FA}"/>
              </a:ext>
            </a:extLst>
          </p:cNvPr>
          <p:cNvSpPr txBox="1"/>
          <p:nvPr/>
        </p:nvSpPr>
        <p:spPr>
          <a:xfrm>
            <a:off x="5724481" y="660242"/>
            <a:ext cx="72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Alarm</a:t>
            </a:r>
            <a:endParaRPr lang="ko-KR" altLang="en-US" sz="1400" dirty="0"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44801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6E2069A-3E1F-40B7-963D-DFC2584A737B}"/>
              </a:ext>
            </a:extLst>
          </p:cNvPr>
          <p:cNvSpPr/>
          <p:nvPr/>
        </p:nvSpPr>
        <p:spPr>
          <a:xfrm>
            <a:off x="4372303" y="612227"/>
            <a:ext cx="3447393" cy="563354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CFC60D-685B-4310-BDA1-50520D74E3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2"/>
          <a:stretch/>
        </p:blipFill>
        <p:spPr>
          <a:xfrm>
            <a:off x="4370431" y="612227"/>
            <a:ext cx="3433228" cy="596750"/>
          </a:xfrm>
          <a:prstGeom prst="rect">
            <a:avLst/>
          </a:prstGeom>
        </p:spPr>
      </p:pic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C4BB6EE-178F-48EB-9BEE-6C0D1EFEFA66}"/>
              </a:ext>
            </a:extLst>
          </p:cNvPr>
          <p:cNvSpPr/>
          <p:nvPr/>
        </p:nvSpPr>
        <p:spPr>
          <a:xfrm>
            <a:off x="4372303" y="1049268"/>
            <a:ext cx="3431356" cy="524848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EF97452-6DBB-4133-B8D2-79B90908B217}"/>
              </a:ext>
            </a:extLst>
          </p:cNvPr>
          <p:cNvSpPr/>
          <p:nvPr/>
        </p:nvSpPr>
        <p:spPr>
          <a:xfrm>
            <a:off x="4365453" y="5842709"/>
            <a:ext cx="3447393" cy="38208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0AA96714-E0A9-4B00-BD88-4144422BA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712" y="5932458"/>
            <a:ext cx="242576" cy="242576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D7401ED7-41DD-477B-A9DE-F01BD16897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465" y="5926950"/>
            <a:ext cx="242576" cy="242576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D1DBFE35-93F4-4BDE-ACE0-763B040037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301" y="5909338"/>
            <a:ext cx="283419" cy="283419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0DD74B8C-BB69-49DF-B1F3-F8A12600B3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361" y="5932458"/>
            <a:ext cx="242239" cy="242239"/>
          </a:xfrm>
          <a:prstGeom prst="rect">
            <a:avLst/>
          </a:prstGeom>
        </p:spPr>
      </p:pic>
      <p:sp>
        <p:nvSpPr>
          <p:cNvPr id="95" name="직사각형 94">
            <a:extLst>
              <a:ext uri="{FF2B5EF4-FFF2-40B4-BE49-F238E27FC236}">
                <a16:creationId xmlns:a16="http://schemas.microsoft.com/office/drawing/2014/main" id="{D9CC4789-49E5-41C3-AF5B-21BE8B0C5C65}"/>
              </a:ext>
            </a:extLst>
          </p:cNvPr>
          <p:cNvSpPr/>
          <p:nvPr/>
        </p:nvSpPr>
        <p:spPr>
          <a:xfrm>
            <a:off x="4225020" y="1039376"/>
            <a:ext cx="3672834" cy="53987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86AC7D0-3764-4311-8977-0B61E00C337E}"/>
              </a:ext>
            </a:extLst>
          </p:cNvPr>
          <p:cNvSpPr/>
          <p:nvPr/>
        </p:nvSpPr>
        <p:spPr>
          <a:xfrm>
            <a:off x="4225020" y="1561187"/>
            <a:ext cx="3672834" cy="186781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0AEDC37-D24E-4678-9EFE-6D3A8900A44A}"/>
              </a:ext>
            </a:extLst>
          </p:cNvPr>
          <p:cNvSpPr/>
          <p:nvPr/>
        </p:nvSpPr>
        <p:spPr>
          <a:xfrm>
            <a:off x="4225020" y="3426192"/>
            <a:ext cx="3672834" cy="280409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화살표: 갈매기형 수장 153">
            <a:extLst>
              <a:ext uri="{FF2B5EF4-FFF2-40B4-BE49-F238E27FC236}">
                <a16:creationId xmlns:a16="http://schemas.microsoft.com/office/drawing/2014/main" id="{A79D06A4-575E-4131-8710-C83FBCA63967}"/>
              </a:ext>
            </a:extLst>
          </p:cNvPr>
          <p:cNvSpPr/>
          <p:nvPr/>
        </p:nvSpPr>
        <p:spPr>
          <a:xfrm rot="10800000">
            <a:off x="4521093" y="727490"/>
            <a:ext cx="70558" cy="176497"/>
          </a:xfrm>
          <a:prstGeom prst="chevron">
            <a:avLst>
              <a:gd name="adj" fmla="val 9383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99F07E8-502F-4CF8-AE07-835C65C1CD87}"/>
              </a:ext>
            </a:extLst>
          </p:cNvPr>
          <p:cNvSpPr txBox="1"/>
          <p:nvPr/>
        </p:nvSpPr>
        <p:spPr>
          <a:xfrm>
            <a:off x="5724481" y="660242"/>
            <a:ext cx="72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Alarm</a:t>
            </a:r>
            <a:endParaRPr lang="ko-KR" altLang="en-US" sz="1400" dirty="0"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BA1F5CD-34A0-4F91-A836-E4D940B262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155" y="676285"/>
            <a:ext cx="325265" cy="325265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419B87C6-14D0-4690-BA26-69561E53A43E}"/>
              </a:ext>
            </a:extLst>
          </p:cNvPr>
          <p:cNvSpPr txBox="1"/>
          <p:nvPr/>
        </p:nvSpPr>
        <p:spPr>
          <a:xfrm>
            <a:off x="4457593" y="1190659"/>
            <a:ext cx="1099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3</a:t>
            </a:r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월 </a:t>
            </a:r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11</a:t>
            </a:r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일 </a:t>
            </a:r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( </a:t>
            </a:r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월 </a:t>
            </a:r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)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0EDC96E-0109-4D50-BD80-A534F254FA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314" y="1225787"/>
            <a:ext cx="205154" cy="20515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44EEB06-1B28-4DCF-AD36-7B76196512A9}"/>
              </a:ext>
            </a:extLst>
          </p:cNvPr>
          <p:cNvSpPr txBox="1"/>
          <p:nvPr/>
        </p:nvSpPr>
        <p:spPr>
          <a:xfrm>
            <a:off x="6929559" y="1181177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ED6C89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날짜 선택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E411761-64F0-4698-9677-A1599058380C}"/>
              </a:ext>
            </a:extLst>
          </p:cNvPr>
          <p:cNvSpPr txBox="1"/>
          <p:nvPr/>
        </p:nvSpPr>
        <p:spPr>
          <a:xfrm>
            <a:off x="4606530" y="1842894"/>
            <a:ext cx="109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오전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E7ECC69-C887-4647-9466-B5AEFDBCCDB1}"/>
              </a:ext>
            </a:extLst>
          </p:cNvPr>
          <p:cNvSpPr txBox="1"/>
          <p:nvPr/>
        </p:nvSpPr>
        <p:spPr>
          <a:xfrm>
            <a:off x="4606530" y="2321338"/>
            <a:ext cx="109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오후</a:t>
            </a:r>
            <a:endParaRPr lang="ko-KR" altLang="en-US" dirty="0">
              <a:solidFill>
                <a:srgbClr val="ED6C89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77763CF-5D6B-4461-B3F1-BA548D12BE11}"/>
              </a:ext>
            </a:extLst>
          </p:cNvPr>
          <p:cNvSpPr txBox="1"/>
          <p:nvPr/>
        </p:nvSpPr>
        <p:spPr>
          <a:xfrm>
            <a:off x="5748708" y="1384820"/>
            <a:ext cx="1099570" cy="2535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11</a:t>
            </a: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rgbClr val="ED6C89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EC25E476-FEF8-4437-8801-DB264F471BAF}"/>
              </a:ext>
            </a:extLst>
          </p:cNvPr>
          <p:cNvSpPr txBox="1"/>
          <p:nvPr/>
        </p:nvSpPr>
        <p:spPr>
          <a:xfrm>
            <a:off x="6776679" y="1384820"/>
            <a:ext cx="1099570" cy="2535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59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00</a:t>
            </a:r>
            <a:r>
              <a:rPr lang="en-US" altLang="ko-KR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rgbClr val="ED6C89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3679FFF-18A2-4A08-AC66-EB1D10606F61}"/>
              </a:ext>
            </a:extLst>
          </p:cNvPr>
          <p:cNvSpPr txBox="1"/>
          <p:nvPr/>
        </p:nvSpPr>
        <p:spPr>
          <a:xfrm>
            <a:off x="6309296" y="2183503"/>
            <a:ext cx="10995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</a:rPr>
              <a:t>:</a:t>
            </a:r>
            <a:endParaRPr lang="ko-KR" altLang="en-US" b="1" dirty="0">
              <a:solidFill>
                <a:srgbClr val="ED6C89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061616CD-0B43-4798-83D2-A6CF781E1DBD}"/>
              </a:ext>
            </a:extLst>
          </p:cNvPr>
          <p:cNvSpPr/>
          <p:nvPr/>
        </p:nvSpPr>
        <p:spPr>
          <a:xfrm>
            <a:off x="4225020" y="3426192"/>
            <a:ext cx="3672834" cy="8554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B03A0951-E239-420E-A15E-FC9FF84B1FB2}"/>
              </a:ext>
            </a:extLst>
          </p:cNvPr>
          <p:cNvSpPr txBox="1"/>
          <p:nvPr/>
        </p:nvSpPr>
        <p:spPr>
          <a:xfrm>
            <a:off x="4432193" y="3525667"/>
            <a:ext cx="1099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요일 반복</a:t>
            </a:r>
            <a:endParaRPr lang="ko-KR" altLang="en-US" sz="14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82991FB-E935-4559-9016-E6B8D59394E8}"/>
              </a:ext>
            </a:extLst>
          </p:cNvPr>
          <p:cNvSpPr txBox="1"/>
          <p:nvPr/>
        </p:nvSpPr>
        <p:spPr>
          <a:xfrm>
            <a:off x="4395506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일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558DA074-DC26-4C85-9413-E75638779F93}"/>
              </a:ext>
            </a:extLst>
          </p:cNvPr>
          <p:cNvSpPr txBox="1"/>
          <p:nvPr/>
        </p:nvSpPr>
        <p:spPr>
          <a:xfrm>
            <a:off x="4913167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월</a:t>
            </a:r>
            <a:endParaRPr lang="ko-KR" altLang="en-US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DE1D9B86-A23F-4DE9-A118-DB84F5AAE097}"/>
              </a:ext>
            </a:extLst>
          </p:cNvPr>
          <p:cNvSpPr txBox="1"/>
          <p:nvPr/>
        </p:nvSpPr>
        <p:spPr>
          <a:xfrm>
            <a:off x="5430828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화</a:t>
            </a:r>
            <a:endParaRPr lang="ko-KR" altLang="en-US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D367050-9B8E-4BD3-BD66-3C4802C60233}"/>
              </a:ext>
            </a:extLst>
          </p:cNvPr>
          <p:cNvSpPr txBox="1"/>
          <p:nvPr/>
        </p:nvSpPr>
        <p:spPr>
          <a:xfrm>
            <a:off x="5948489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수</a:t>
            </a:r>
            <a:endParaRPr lang="ko-KR" altLang="en-US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30DA46E-E8C0-4E15-872F-26785A2DB7EA}"/>
              </a:ext>
            </a:extLst>
          </p:cNvPr>
          <p:cNvSpPr txBox="1"/>
          <p:nvPr/>
        </p:nvSpPr>
        <p:spPr>
          <a:xfrm>
            <a:off x="6466150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목</a:t>
            </a:r>
            <a:endParaRPr lang="ko-KR" altLang="en-US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8E135E02-5C87-42FF-93D4-B75FDC72DC28}"/>
              </a:ext>
            </a:extLst>
          </p:cNvPr>
          <p:cNvSpPr txBox="1"/>
          <p:nvPr/>
        </p:nvSpPr>
        <p:spPr>
          <a:xfrm>
            <a:off x="6983811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금</a:t>
            </a:r>
            <a:endParaRPr lang="ko-KR" altLang="en-US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BB44AC6-B380-4B7A-8D19-552E4F3ABDF3}"/>
              </a:ext>
            </a:extLst>
          </p:cNvPr>
          <p:cNvSpPr txBox="1"/>
          <p:nvPr/>
        </p:nvSpPr>
        <p:spPr>
          <a:xfrm>
            <a:off x="7501471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00B0F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토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B4396597-6AA4-4094-8E1D-B95D1DD7B690}"/>
              </a:ext>
            </a:extLst>
          </p:cNvPr>
          <p:cNvSpPr/>
          <p:nvPr/>
        </p:nvSpPr>
        <p:spPr>
          <a:xfrm>
            <a:off x="4332589" y="4275878"/>
            <a:ext cx="3672834" cy="71134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5D2D59DA-1AEC-47C6-90E6-5DFA57FE6242}"/>
              </a:ext>
            </a:extLst>
          </p:cNvPr>
          <p:cNvSpPr txBox="1"/>
          <p:nvPr/>
        </p:nvSpPr>
        <p:spPr>
          <a:xfrm>
            <a:off x="4432193" y="4378342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알람 이름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DB1DAF9-1757-43B4-8C80-B12263697033}"/>
              </a:ext>
            </a:extLst>
          </p:cNvPr>
          <p:cNvSpPr txBox="1"/>
          <p:nvPr/>
        </p:nvSpPr>
        <p:spPr>
          <a:xfrm>
            <a:off x="4521061" y="4597713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설정 안함</a:t>
            </a: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D0138EB9-F868-44F3-B8F3-A78F4A3D27C8}"/>
              </a:ext>
            </a:extLst>
          </p:cNvPr>
          <p:cNvSpPr/>
          <p:nvPr/>
        </p:nvSpPr>
        <p:spPr>
          <a:xfrm>
            <a:off x="4332589" y="4987226"/>
            <a:ext cx="3672834" cy="73552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5FF794D-83A7-40E5-A012-5D5EA8857C87}"/>
              </a:ext>
            </a:extLst>
          </p:cNvPr>
          <p:cNvSpPr txBox="1"/>
          <p:nvPr/>
        </p:nvSpPr>
        <p:spPr>
          <a:xfrm>
            <a:off x="4405060" y="5103814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무드등</a:t>
            </a:r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 설정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DD174952-0FC7-40BB-A4CC-C88ABD5E5142}"/>
              </a:ext>
            </a:extLst>
          </p:cNvPr>
          <p:cNvSpPr txBox="1"/>
          <p:nvPr/>
        </p:nvSpPr>
        <p:spPr>
          <a:xfrm>
            <a:off x="4521061" y="5323185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설정 안함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608DA581-3A24-4B25-9EE9-BB0884BFC4E2}"/>
              </a:ext>
            </a:extLst>
          </p:cNvPr>
          <p:cNvSpPr/>
          <p:nvPr/>
        </p:nvSpPr>
        <p:spPr>
          <a:xfrm>
            <a:off x="4332589" y="5710024"/>
            <a:ext cx="3672834" cy="5147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A226D26-E6A5-4DAF-9718-3B533833D11D}"/>
              </a:ext>
            </a:extLst>
          </p:cNvPr>
          <p:cNvSpPr txBox="1"/>
          <p:nvPr/>
        </p:nvSpPr>
        <p:spPr>
          <a:xfrm>
            <a:off x="4401446" y="5854039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분사 시간 설정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206EC64-C986-4F38-91B2-BA408F6130F1}"/>
              </a:ext>
            </a:extLst>
          </p:cNvPr>
          <p:cNvSpPr txBox="1"/>
          <p:nvPr/>
        </p:nvSpPr>
        <p:spPr>
          <a:xfrm>
            <a:off x="4652755" y="6073410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10</a:t>
            </a:r>
            <a:r>
              <a:rPr lang="ko-KR" altLang="en-US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분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DF1A136-58C1-404A-82ED-EB4EE91BF262}"/>
              </a:ext>
            </a:extLst>
          </p:cNvPr>
          <p:cNvSpPr/>
          <p:nvPr/>
        </p:nvSpPr>
        <p:spPr>
          <a:xfrm>
            <a:off x="7743852" y="3548961"/>
            <a:ext cx="51998" cy="192487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7F93A8A-1C84-4C88-A901-35446B82019C}"/>
              </a:ext>
            </a:extLst>
          </p:cNvPr>
          <p:cNvSpPr/>
          <p:nvPr/>
        </p:nvSpPr>
        <p:spPr>
          <a:xfrm>
            <a:off x="7808612" y="406401"/>
            <a:ext cx="3193310" cy="6410330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E6D752D-0246-43B6-A82E-C258BE6EE18F}"/>
              </a:ext>
            </a:extLst>
          </p:cNvPr>
          <p:cNvSpPr/>
          <p:nvPr/>
        </p:nvSpPr>
        <p:spPr>
          <a:xfrm>
            <a:off x="4225020" y="623028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8539E2D-7508-4C3F-A7CC-4D5C7CFBEF15}"/>
              </a:ext>
            </a:extLst>
          </p:cNvPr>
          <p:cNvSpPr/>
          <p:nvPr/>
        </p:nvSpPr>
        <p:spPr>
          <a:xfrm>
            <a:off x="2673886" y="406401"/>
            <a:ext cx="1685655" cy="6410329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06031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6E2069A-3E1F-40B7-963D-DFC2584A737B}"/>
              </a:ext>
            </a:extLst>
          </p:cNvPr>
          <p:cNvSpPr/>
          <p:nvPr/>
        </p:nvSpPr>
        <p:spPr>
          <a:xfrm>
            <a:off x="4372303" y="612227"/>
            <a:ext cx="3447393" cy="563354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CFC60D-685B-4310-BDA1-50520D74E3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2"/>
          <a:stretch/>
        </p:blipFill>
        <p:spPr>
          <a:xfrm>
            <a:off x="4370431" y="612227"/>
            <a:ext cx="3433228" cy="596750"/>
          </a:xfrm>
          <a:prstGeom prst="rect">
            <a:avLst/>
          </a:prstGeom>
        </p:spPr>
      </p:pic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C4BB6EE-178F-48EB-9BEE-6C0D1EFEFA66}"/>
              </a:ext>
            </a:extLst>
          </p:cNvPr>
          <p:cNvSpPr/>
          <p:nvPr/>
        </p:nvSpPr>
        <p:spPr>
          <a:xfrm>
            <a:off x="4372303" y="1049268"/>
            <a:ext cx="3431356" cy="524848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EF97452-6DBB-4133-B8D2-79B90908B217}"/>
              </a:ext>
            </a:extLst>
          </p:cNvPr>
          <p:cNvSpPr/>
          <p:nvPr/>
        </p:nvSpPr>
        <p:spPr>
          <a:xfrm>
            <a:off x="4365453" y="5842709"/>
            <a:ext cx="3447393" cy="38208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0AA96714-E0A9-4B00-BD88-4144422BA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712" y="5932458"/>
            <a:ext cx="242576" cy="242576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D7401ED7-41DD-477B-A9DE-F01BD16897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465" y="5926950"/>
            <a:ext cx="242576" cy="242576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D1DBFE35-93F4-4BDE-ACE0-763B040037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301" y="5909338"/>
            <a:ext cx="283419" cy="283419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0DD74B8C-BB69-49DF-B1F3-F8A12600B3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361" y="5932458"/>
            <a:ext cx="242239" cy="242239"/>
          </a:xfrm>
          <a:prstGeom prst="rect">
            <a:avLst/>
          </a:prstGeom>
        </p:spPr>
      </p:pic>
      <p:sp>
        <p:nvSpPr>
          <p:cNvPr id="95" name="직사각형 94">
            <a:extLst>
              <a:ext uri="{FF2B5EF4-FFF2-40B4-BE49-F238E27FC236}">
                <a16:creationId xmlns:a16="http://schemas.microsoft.com/office/drawing/2014/main" id="{D9CC4789-49E5-41C3-AF5B-21BE8B0C5C65}"/>
              </a:ext>
            </a:extLst>
          </p:cNvPr>
          <p:cNvSpPr/>
          <p:nvPr/>
        </p:nvSpPr>
        <p:spPr>
          <a:xfrm>
            <a:off x="4225020" y="1039376"/>
            <a:ext cx="3672834" cy="53987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86AC7D0-3764-4311-8977-0B61E00C337E}"/>
              </a:ext>
            </a:extLst>
          </p:cNvPr>
          <p:cNvSpPr/>
          <p:nvPr/>
        </p:nvSpPr>
        <p:spPr>
          <a:xfrm>
            <a:off x="4225020" y="1561187"/>
            <a:ext cx="3672834" cy="186781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0AEDC37-D24E-4678-9EFE-6D3A8900A44A}"/>
              </a:ext>
            </a:extLst>
          </p:cNvPr>
          <p:cNvSpPr/>
          <p:nvPr/>
        </p:nvSpPr>
        <p:spPr>
          <a:xfrm>
            <a:off x="4225020" y="3426192"/>
            <a:ext cx="3672834" cy="280409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화살표: 갈매기형 수장 153">
            <a:extLst>
              <a:ext uri="{FF2B5EF4-FFF2-40B4-BE49-F238E27FC236}">
                <a16:creationId xmlns:a16="http://schemas.microsoft.com/office/drawing/2014/main" id="{A79D06A4-575E-4131-8710-C83FBCA63967}"/>
              </a:ext>
            </a:extLst>
          </p:cNvPr>
          <p:cNvSpPr/>
          <p:nvPr/>
        </p:nvSpPr>
        <p:spPr>
          <a:xfrm rot="10800000">
            <a:off x="4521093" y="727490"/>
            <a:ext cx="70558" cy="176497"/>
          </a:xfrm>
          <a:prstGeom prst="chevron">
            <a:avLst>
              <a:gd name="adj" fmla="val 9383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BA1F5CD-34A0-4F91-A836-E4D940B262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155" y="676285"/>
            <a:ext cx="325265" cy="325265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419B87C6-14D0-4690-BA26-69561E53A43E}"/>
              </a:ext>
            </a:extLst>
          </p:cNvPr>
          <p:cNvSpPr txBox="1"/>
          <p:nvPr/>
        </p:nvSpPr>
        <p:spPr>
          <a:xfrm>
            <a:off x="4457593" y="1190659"/>
            <a:ext cx="1099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3</a:t>
            </a:r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월 </a:t>
            </a:r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11</a:t>
            </a:r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일 </a:t>
            </a:r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( </a:t>
            </a:r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월 </a:t>
            </a:r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)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0EDC96E-0109-4D50-BD80-A534F254FA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314" y="1225787"/>
            <a:ext cx="205154" cy="20515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44EEB06-1B28-4DCF-AD36-7B76196512A9}"/>
              </a:ext>
            </a:extLst>
          </p:cNvPr>
          <p:cNvSpPr txBox="1"/>
          <p:nvPr/>
        </p:nvSpPr>
        <p:spPr>
          <a:xfrm>
            <a:off x="6929559" y="1181177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ED6C89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날짜 선택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E411761-64F0-4698-9677-A1599058380C}"/>
              </a:ext>
            </a:extLst>
          </p:cNvPr>
          <p:cNvSpPr txBox="1"/>
          <p:nvPr/>
        </p:nvSpPr>
        <p:spPr>
          <a:xfrm>
            <a:off x="4606530" y="1842894"/>
            <a:ext cx="109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오전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E7ECC69-C887-4647-9466-B5AEFDBCCDB1}"/>
              </a:ext>
            </a:extLst>
          </p:cNvPr>
          <p:cNvSpPr txBox="1"/>
          <p:nvPr/>
        </p:nvSpPr>
        <p:spPr>
          <a:xfrm>
            <a:off x="4606530" y="2321338"/>
            <a:ext cx="109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오후</a:t>
            </a:r>
            <a:endParaRPr lang="ko-KR" altLang="en-US" dirty="0">
              <a:solidFill>
                <a:srgbClr val="ED6C89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77763CF-5D6B-4461-B3F1-BA548D12BE11}"/>
              </a:ext>
            </a:extLst>
          </p:cNvPr>
          <p:cNvSpPr txBox="1"/>
          <p:nvPr/>
        </p:nvSpPr>
        <p:spPr>
          <a:xfrm>
            <a:off x="5748708" y="1384820"/>
            <a:ext cx="1099570" cy="2535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11</a:t>
            </a: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rgbClr val="ED6C89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EC25E476-FEF8-4437-8801-DB264F471BAF}"/>
              </a:ext>
            </a:extLst>
          </p:cNvPr>
          <p:cNvSpPr txBox="1"/>
          <p:nvPr/>
        </p:nvSpPr>
        <p:spPr>
          <a:xfrm>
            <a:off x="6776679" y="1384820"/>
            <a:ext cx="1099570" cy="2535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59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00</a:t>
            </a:r>
            <a:r>
              <a:rPr lang="en-US" altLang="ko-KR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rgbClr val="ED6C89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3679FFF-18A2-4A08-AC66-EB1D10606F61}"/>
              </a:ext>
            </a:extLst>
          </p:cNvPr>
          <p:cNvSpPr txBox="1"/>
          <p:nvPr/>
        </p:nvSpPr>
        <p:spPr>
          <a:xfrm>
            <a:off x="6309296" y="2183503"/>
            <a:ext cx="10995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</a:rPr>
              <a:t>:</a:t>
            </a:r>
            <a:endParaRPr lang="ko-KR" altLang="en-US" b="1" dirty="0">
              <a:solidFill>
                <a:srgbClr val="ED6C89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061616CD-0B43-4798-83D2-A6CF781E1DBD}"/>
              </a:ext>
            </a:extLst>
          </p:cNvPr>
          <p:cNvSpPr/>
          <p:nvPr/>
        </p:nvSpPr>
        <p:spPr>
          <a:xfrm>
            <a:off x="4225020" y="3426192"/>
            <a:ext cx="3672834" cy="8554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B03A0951-E239-420E-A15E-FC9FF84B1FB2}"/>
              </a:ext>
            </a:extLst>
          </p:cNvPr>
          <p:cNvSpPr txBox="1"/>
          <p:nvPr/>
        </p:nvSpPr>
        <p:spPr>
          <a:xfrm>
            <a:off x="4432193" y="3525667"/>
            <a:ext cx="1099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요일 반복</a:t>
            </a:r>
            <a:endParaRPr lang="ko-KR" altLang="en-US" sz="14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82991FB-E935-4559-9016-E6B8D59394E8}"/>
              </a:ext>
            </a:extLst>
          </p:cNvPr>
          <p:cNvSpPr txBox="1"/>
          <p:nvPr/>
        </p:nvSpPr>
        <p:spPr>
          <a:xfrm>
            <a:off x="4395506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일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558DA074-DC26-4C85-9413-E75638779F93}"/>
              </a:ext>
            </a:extLst>
          </p:cNvPr>
          <p:cNvSpPr txBox="1"/>
          <p:nvPr/>
        </p:nvSpPr>
        <p:spPr>
          <a:xfrm>
            <a:off x="4913167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월</a:t>
            </a:r>
            <a:endParaRPr lang="ko-KR" altLang="en-US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DE1D9B86-A23F-4DE9-A118-DB84F5AAE097}"/>
              </a:ext>
            </a:extLst>
          </p:cNvPr>
          <p:cNvSpPr txBox="1"/>
          <p:nvPr/>
        </p:nvSpPr>
        <p:spPr>
          <a:xfrm>
            <a:off x="5430828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화</a:t>
            </a:r>
            <a:endParaRPr lang="ko-KR" altLang="en-US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D367050-9B8E-4BD3-BD66-3C4802C60233}"/>
              </a:ext>
            </a:extLst>
          </p:cNvPr>
          <p:cNvSpPr txBox="1"/>
          <p:nvPr/>
        </p:nvSpPr>
        <p:spPr>
          <a:xfrm>
            <a:off x="5948489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수</a:t>
            </a:r>
            <a:endParaRPr lang="ko-KR" altLang="en-US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30DA46E-E8C0-4E15-872F-26785A2DB7EA}"/>
              </a:ext>
            </a:extLst>
          </p:cNvPr>
          <p:cNvSpPr txBox="1"/>
          <p:nvPr/>
        </p:nvSpPr>
        <p:spPr>
          <a:xfrm>
            <a:off x="6466150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목</a:t>
            </a:r>
            <a:endParaRPr lang="ko-KR" altLang="en-US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8E135E02-5C87-42FF-93D4-B75FDC72DC28}"/>
              </a:ext>
            </a:extLst>
          </p:cNvPr>
          <p:cNvSpPr txBox="1"/>
          <p:nvPr/>
        </p:nvSpPr>
        <p:spPr>
          <a:xfrm>
            <a:off x="6983811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금</a:t>
            </a:r>
            <a:endParaRPr lang="ko-KR" altLang="en-US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BB44AC6-B380-4B7A-8D19-552E4F3ABDF3}"/>
              </a:ext>
            </a:extLst>
          </p:cNvPr>
          <p:cNvSpPr txBox="1"/>
          <p:nvPr/>
        </p:nvSpPr>
        <p:spPr>
          <a:xfrm>
            <a:off x="7501471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00B0F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토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B4396597-6AA4-4094-8E1D-B95D1DD7B690}"/>
              </a:ext>
            </a:extLst>
          </p:cNvPr>
          <p:cNvSpPr/>
          <p:nvPr/>
        </p:nvSpPr>
        <p:spPr>
          <a:xfrm>
            <a:off x="4332589" y="4275878"/>
            <a:ext cx="3672834" cy="71134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5D2D59DA-1AEC-47C6-90E6-5DFA57FE6242}"/>
              </a:ext>
            </a:extLst>
          </p:cNvPr>
          <p:cNvSpPr txBox="1"/>
          <p:nvPr/>
        </p:nvSpPr>
        <p:spPr>
          <a:xfrm>
            <a:off x="4432193" y="4378342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알람 이름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DB1DAF9-1757-43B4-8C80-B12263697033}"/>
              </a:ext>
            </a:extLst>
          </p:cNvPr>
          <p:cNvSpPr txBox="1"/>
          <p:nvPr/>
        </p:nvSpPr>
        <p:spPr>
          <a:xfrm>
            <a:off x="4521061" y="4597713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설정 안함</a:t>
            </a: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D0138EB9-F868-44F3-B8F3-A78F4A3D27C8}"/>
              </a:ext>
            </a:extLst>
          </p:cNvPr>
          <p:cNvSpPr/>
          <p:nvPr/>
        </p:nvSpPr>
        <p:spPr>
          <a:xfrm>
            <a:off x="4332589" y="4987226"/>
            <a:ext cx="3672834" cy="73552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5FF794D-83A7-40E5-A012-5D5EA8857C87}"/>
              </a:ext>
            </a:extLst>
          </p:cNvPr>
          <p:cNvSpPr txBox="1"/>
          <p:nvPr/>
        </p:nvSpPr>
        <p:spPr>
          <a:xfrm>
            <a:off x="4405060" y="5103814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무드등</a:t>
            </a:r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 설정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DD174952-0FC7-40BB-A4CC-C88ABD5E5142}"/>
              </a:ext>
            </a:extLst>
          </p:cNvPr>
          <p:cNvSpPr txBox="1"/>
          <p:nvPr/>
        </p:nvSpPr>
        <p:spPr>
          <a:xfrm>
            <a:off x="4521061" y="5323185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설정 안함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608DA581-3A24-4B25-9EE9-BB0884BFC4E2}"/>
              </a:ext>
            </a:extLst>
          </p:cNvPr>
          <p:cNvSpPr/>
          <p:nvPr/>
        </p:nvSpPr>
        <p:spPr>
          <a:xfrm>
            <a:off x="4332589" y="5710024"/>
            <a:ext cx="3672834" cy="5147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A226D26-E6A5-4DAF-9718-3B533833D11D}"/>
              </a:ext>
            </a:extLst>
          </p:cNvPr>
          <p:cNvSpPr txBox="1"/>
          <p:nvPr/>
        </p:nvSpPr>
        <p:spPr>
          <a:xfrm>
            <a:off x="4401446" y="5854039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분사 시간 설정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206EC64-C986-4F38-91B2-BA408F6130F1}"/>
              </a:ext>
            </a:extLst>
          </p:cNvPr>
          <p:cNvSpPr txBox="1"/>
          <p:nvPr/>
        </p:nvSpPr>
        <p:spPr>
          <a:xfrm>
            <a:off x="4652755" y="6073410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10</a:t>
            </a:r>
            <a:r>
              <a:rPr lang="ko-KR" altLang="en-US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분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DF1A136-58C1-404A-82ED-EB4EE91BF262}"/>
              </a:ext>
            </a:extLst>
          </p:cNvPr>
          <p:cNvSpPr/>
          <p:nvPr/>
        </p:nvSpPr>
        <p:spPr>
          <a:xfrm>
            <a:off x="7743852" y="3548961"/>
            <a:ext cx="51998" cy="192487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E6D752D-0246-43B6-A82E-C258BE6EE18F}"/>
              </a:ext>
            </a:extLst>
          </p:cNvPr>
          <p:cNvSpPr/>
          <p:nvPr/>
        </p:nvSpPr>
        <p:spPr>
          <a:xfrm>
            <a:off x="4225020" y="623028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83C698-2A88-4B0B-A77E-18B6C6566D51}"/>
              </a:ext>
            </a:extLst>
          </p:cNvPr>
          <p:cNvSpPr txBox="1"/>
          <p:nvPr/>
        </p:nvSpPr>
        <p:spPr>
          <a:xfrm>
            <a:off x="5724481" y="660242"/>
            <a:ext cx="72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Alarm</a:t>
            </a:r>
            <a:endParaRPr lang="ko-KR" altLang="en-US" sz="1400" dirty="0"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D53BAF7-A67A-40C5-A03C-E299A4626ACE}"/>
              </a:ext>
            </a:extLst>
          </p:cNvPr>
          <p:cNvSpPr/>
          <p:nvPr/>
        </p:nvSpPr>
        <p:spPr>
          <a:xfrm>
            <a:off x="4370431" y="612227"/>
            <a:ext cx="3416576" cy="5612563"/>
          </a:xfrm>
          <a:prstGeom prst="rect">
            <a:avLst/>
          </a:prstGeom>
          <a:solidFill>
            <a:schemeClr val="bg1">
              <a:lumMod val="65000"/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67689DD-BD1C-4B57-A8C6-30BB86D90EAF}"/>
              </a:ext>
            </a:extLst>
          </p:cNvPr>
          <p:cNvSpPr/>
          <p:nvPr/>
        </p:nvSpPr>
        <p:spPr>
          <a:xfrm>
            <a:off x="4652755" y="1579251"/>
            <a:ext cx="2848716" cy="1725866"/>
          </a:xfrm>
          <a:prstGeom prst="roundRect">
            <a:avLst>
              <a:gd name="adj" fmla="val 12252"/>
            </a:avLst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8C903D-F632-4153-B624-0051B4C613D7}"/>
              </a:ext>
            </a:extLst>
          </p:cNvPr>
          <p:cNvSpPr txBox="1"/>
          <p:nvPr/>
        </p:nvSpPr>
        <p:spPr>
          <a:xfrm>
            <a:off x="4802027" y="1725353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알람 이름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936676E-9361-4ABB-A913-CA47A0A4DA5D}"/>
              </a:ext>
            </a:extLst>
          </p:cNvPr>
          <p:cNvCxnSpPr/>
          <p:nvPr/>
        </p:nvCxnSpPr>
        <p:spPr>
          <a:xfrm>
            <a:off x="4913167" y="2637795"/>
            <a:ext cx="2316182" cy="0"/>
          </a:xfrm>
          <a:prstGeom prst="line">
            <a:avLst/>
          </a:prstGeom>
          <a:ln>
            <a:solidFill>
              <a:srgbClr val="ED6C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9F47B53-167B-4F64-9D48-F360384BE791}"/>
              </a:ext>
            </a:extLst>
          </p:cNvPr>
          <p:cNvSpPr txBox="1"/>
          <p:nvPr/>
        </p:nvSpPr>
        <p:spPr>
          <a:xfrm>
            <a:off x="6402596" y="2872150"/>
            <a:ext cx="1302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취소   확인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8539E2D-7508-4C3F-A7CC-4D5C7CFBEF15}"/>
              </a:ext>
            </a:extLst>
          </p:cNvPr>
          <p:cNvSpPr/>
          <p:nvPr/>
        </p:nvSpPr>
        <p:spPr>
          <a:xfrm>
            <a:off x="2673886" y="406401"/>
            <a:ext cx="1685655" cy="6410329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2" name="Picture 4" descr="ê´ë ¨ ì´ë¯¸ì§">
            <a:extLst>
              <a:ext uri="{FF2B5EF4-FFF2-40B4-BE49-F238E27FC236}">
                <a16:creationId xmlns:a16="http://schemas.microsoft.com/office/drawing/2014/main" id="{BAF381DE-97F9-4E39-AA6A-AADEACC32D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9"/>
          <a:stretch/>
        </p:blipFill>
        <p:spPr bwMode="auto">
          <a:xfrm>
            <a:off x="4386473" y="3696339"/>
            <a:ext cx="3396625" cy="252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7F93A8A-1C84-4C88-A901-35446B82019C}"/>
              </a:ext>
            </a:extLst>
          </p:cNvPr>
          <p:cNvSpPr/>
          <p:nvPr/>
        </p:nvSpPr>
        <p:spPr>
          <a:xfrm>
            <a:off x="7778132" y="414021"/>
            <a:ext cx="3193310" cy="6410330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94595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6E2069A-3E1F-40B7-963D-DFC2584A737B}"/>
              </a:ext>
            </a:extLst>
          </p:cNvPr>
          <p:cNvSpPr/>
          <p:nvPr/>
        </p:nvSpPr>
        <p:spPr>
          <a:xfrm>
            <a:off x="4372303" y="612227"/>
            <a:ext cx="3447393" cy="563354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CFC60D-685B-4310-BDA1-50520D74E3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2"/>
          <a:stretch/>
        </p:blipFill>
        <p:spPr>
          <a:xfrm>
            <a:off x="4370431" y="612227"/>
            <a:ext cx="3433228" cy="596750"/>
          </a:xfrm>
          <a:prstGeom prst="rect">
            <a:avLst/>
          </a:prstGeom>
        </p:spPr>
      </p:pic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C4BB6EE-178F-48EB-9BEE-6C0D1EFEFA66}"/>
              </a:ext>
            </a:extLst>
          </p:cNvPr>
          <p:cNvSpPr/>
          <p:nvPr/>
        </p:nvSpPr>
        <p:spPr>
          <a:xfrm>
            <a:off x="4372303" y="1049268"/>
            <a:ext cx="3431356" cy="524848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EF97452-6DBB-4133-B8D2-79B90908B217}"/>
              </a:ext>
            </a:extLst>
          </p:cNvPr>
          <p:cNvSpPr/>
          <p:nvPr/>
        </p:nvSpPr>
        <p:spPr>
          <a:xfrm>
            <a:off x="4365453" y="5842709"/>
            <a:ext cx="3447393" cy="38208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0AA96714-E0A9-4B00-BD88-4144422BA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712" y="5932458"/>
            <a:ext cx="242576" cy="242576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D7401ED7-41DD-477B-A9DE-F01BD16897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465" y="5926950"/>
            <a:ext cx="242576" cy="242576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D1DBFE35-93F4-4BDE-ACE0-763B040037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301" y="5909338"/>
            <a:ext cx="283419" cy="283419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0DD74B8C-BB69-49DF-B1F3-F8A12600B3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361" y="5932458"/>
            <a:ext cx="242239" cy="242239"/>
          </a:xfrm>
          <a:prstGeom prst="rect">
            <a:avLst/>
          </a:prstGeom>
        </p:spPr>
      </p:pic>
      <p:sp>
        <p:nvSpPr>
          <p:cNvPr id="95" name="직사각형 94">
            <a:extLst>
              <a:ext uri="{FF2B5EF4-FFF2-40B4-BE49-F238E27FC236}">
                <a16:creationId xmlns:a16="http://schemas.microsoft.com/office/drawing/2014/main" id="{D9CC4789-49E5-41C3-AF5B-21BE8B0C5C65}"/>
              </a:ext>
            </a:extLst>
          </p:cNvPr>
          <p:cNvSpPr/>
          <p:nvPr/>
        </p:nvSpPr>
        <p:spPr>
          <a:xfrm>
            <a:off x="4225020" y="1039376"/>
            <a:ext cx="3672834" cy="53987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86AC7D0-3764-4311-8977-0B61E00C337E}"/>
              </a:ext>
            </a:extLst>
          </p:cNvPr>
          <p:cNvSpPr/>
          <p:nvPr/>
        </p:nvSpPr>
        <p:spPr>
          <a:xfrm>
            <a:off x="4225020" y="1561187"/>
            <a:ext cx="3672834" cy="186781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0AEDC37-D24E-4678-9EFE-6D3A8900A44A}"/>
              </a:ext>
            </a:extLst>
          </p:cNvPr>
          <p:cNvSpPr/>
          <p:nvPr/>
        </p:nvSpPr>
        <p:spPr>
          <a:xfrm>
            <a:off x="4225020" y="3426192"/>
            <a:ext cx="3672834" cy="280409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화살표: 갈매기형 수장 153">
            <a:extLst>
              <a:ext uri="{FF2B5EF4-FFF2-40B4-BE49-F238E27FC236}">
                <a16:creationId xmlns:a16="http://schemas.microsoft.com/office/drawing/2014/main" id="{A79D06A4-575E-4131-8710-C83FBCA63967}"/>
              </a:ext>
            </a:extLst>
          </p:cNvPr>
          <p:cNvSpPr/>
          <p:nvPr/>
        </p:nvSpPr>
        <p:spPr>
          <a:xfrm rot="10800000">
            <a:off x="4521093" y="727490"/>
            <a:ext cx="70558" cy="176497"/>
          </a:xfrm>
          <a:prstGeom prst="chevron">
            <a:avLst>
              <a:gd name="adj" fmla="val 9383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BA1F5CD-34A0-4F91-A836-E4D940B262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155" y="676285"/>
            <a:ext cx="325265" cy="325265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419B87C6-14D0-4690-BA26-69561E53A43E}"/>
              </a:ext>
            </a:extLst>
          </p:cNvPr>
          <p:cNvSpPr txBox="1"/>
          <p:nvPr/>
        </p:nvSpPr>
        <p:spPr>
          <a:xfrm>
            <a:off x="4457593" y="1190659"/>
            <a:ext cx="1099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3</a:t>
            </a:r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월 </a:t>
            </a:r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11</a:t>
            </a:r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일 </a:t>
            </a:r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( </a:t>
            </a:r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월 </a:t>
            </a:r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)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0EDC96E-0109-4D50-BD80-A534F254FA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314" y="1225787"/>
            <a:ext cx="205154" cy="20515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44EEB06-1B28-4DCF-AD36-7B76196512A9}"/>
              </a:ext>
            </a:extLst>
          </p:cNvPr>
          <p:cNvSpPr txBox="1"/>
          <p:nvPr/>
        </p:nvSpPr>
        <p:spPr>
          <a:xfrm>
            <a:off x="6929559" y="1181177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ED6C89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날짜 선택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E411761-64F0-4698-9677-A1599058380C}"/>
              </a:ext>
            </a:extLst>
          </p:cNvPr>
          <p:cNvSpPr txBox="1"/>
          <p:nvPr/>
        </p:nvSpPr>
        <p:spPr>
          <a:xfrm>
            <a:off x="4606530" y="1842894"/>
            <a:ext cx="109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오전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E7ECC69-C887-4647-9466-B5AEFDBCCDB1}"/>
              </a:ext>
            </a:extLst>
          </p:cNvPr>
          <p:cNvSpPr txBox="1"/>
          <p:nvPr/>
        </p:nvSpPr>
        <p:spPr>
          <a:xfrm>
            <a:off x="4606530" y="2321338"/>
            <a:ext cx="109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오후</a:t>
            </a:r>
            <a:endParaRPr lang="ko-KR" altLang="en-US" dirty="0">
              <a:solidFill>
                <a:srgbClr val="ED6C89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77763CF-5D6B-4461-B3F1-BA548D12BE11}"/>
              </a:ext>
            </a:extLst>
          </p:cNvPr>
          <p:cNvSpPr txBox="1"/>
          <p:nvPr/>
        </p:nvSpPr>
        <p:spPr>
          <a:xfrm>
            <a:off x="5748708" y="1384820"/>
            <a:ext cx="1099570" cy="2535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11</a:t>
            </a: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rgbClr val="ED6C89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EC25E476-FEF8-4437-8801-DB264F471BAF}"/>
              </a:ext>
            </a:extLst>
          </p:cNvPr>
          <p:cNvSpPr txBox="1"/>
          <p:nvPr/>
        </p:nvSpPr>
        <p:spPr>
          <a:xfrm>
            <a:off x="6776679" y="1384820"/>
            <a:ext cx="1099570" cy="2535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59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00</a:t>
            </a:r>
            <a:r>
              <a:rPr lang="en-US" altLang="ko-KR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rgbClr val="ED6C89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3679FFF-18A2-4A08-AC66-EB1D10606F61}"/>
              </a:ext>
            </a:extLst>
          </p:cNvPr>
          <p:cNvSpPr txBox="1"/>
          <p:nvPr/>
        </p:nvSpPr>
        <p:spPr>
          <a:xfrm>
            <a:off x="6309296" y="2183503"/>
            <a:ext cx="10995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</a:rPr>
              <a:t>:</a:t>
            </a:r>
            <a:endParaRPr lang="ko-KR" altLang="en-US" b="1" dirty="0">
              <a:solidFill>
                <a:srgbClr val="ED6C89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061616CD-0B43-4798-83D2-A6CF781E1DBD}"/>
              </a:ext>
            </a:extLst>
          </p:cNvPr>
          <p:cNvSpPr/>
          <p:nvPr/>
        </p:nvSpPr>
        <p:spPr>
          <a:xfrm>
            <a:off x="4225020" y="3426192"/>
            <a:ext cx="3672834" cy="8554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B03A0951-E239-420E-A15E-FC9FF84B1FB2}"/>
              </a:ext>
            </a:extLst>
          </p:cNvPr>
          <p:cNvSpPr txBox="1"/>
          <p:nvPr/>
        </p:nvSpPr>
        <p:spPr>
          <a:xfrm>
            <a:off x="4432193" y="3525667"/>
            <a:ext cx="1099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요일 반복</a:t>
            </a:r>
            <a:endParaRPr lang="ko-KR" altLang="en-US" sz="14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82991FB-E935-4559-9016-E6B8D59394E8}"/>
              </a:ext>
            </a:extLst>
          </p:cNvPr>
          <p:cNvSpPr txBox="1"/>
          <p:nvPr/>
        </p:nvSpPr>
        <p:spPr>
          <a:xfrm>
            <a:off x="4395506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일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558DA074-DC26-4C85-9413-E75638779F93}"/>
              </a:ext>
            </a:extLst>
          </p:cNvPr>
          <p:cNvSpPr txBox="1"/>
          <p:nvPr/>
        </p:nvSpPr>
        <p:spPr>
          <a:xfrm>
            <a:off x="4913167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월</a:t>
            </a:r>
            <a:endParaRPr lang="ko-KR" altLang="en-US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DE1D9B86-A23F-4DE9-A118-DB84F5AAE097}"/>
              </a:ext>
            </a:extLst>
          </p:cNvPr>
          <p:cNvSpPr txBox="1"/>
          <p:nvPr/>
        </p:nvSpPr>
        <p:spPr>
          <a:xfrm>
            <a:off x="5430828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화</a:t>
            </a:r>
            <a:endParaRPr lang="ko-KR" altLang="en-US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D367050-9B8E-4BD3-BD66-3C4802C60233}"/>
              </a:ext>
            </a:extLst>
          </p:cNvPr>
          <p:cNvSpPr txBox="1"/>
          <p:nvPr/>
        </p:nvSpPr>
        <p:spPr>
          <a:xfrm>
            <a:off x="5948489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수</a:t>
            </a:r>
            <a:endParaRPr lang="ko-KR" altLang="en-US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30DA46E-E8C0-4E15-872F-26785A2DB7EA}"/>
              </a:ext>
            </a:extLst>
          </p:cNvPr>
          <p:cNvSpPr txBox="1"/>
          <p:nvPr/>
        </p:nvSpPr>
        <p:spPr>
          <a:xfrm>
            <a:off x="6466150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목</a:t>
            </a:r>
            <a:endParaRPr lang="ko-KR" altLang="en-US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8E135E02-5C87-42FF-93D4-B75FDC72DC28}"/>
              </a:ext>
            </a:extLst>
          </p:cNvPr>
          <p:cNvSpPr txBox="1"/>
          <p:nvPr/>
        </p:nvSpPr>
        <p:spPr>
          <a:xfrm>
            <a:off x="6983811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금</a:t>
            </a:r>
            <a:endParaRPr lang="ko-KR" altLang="en-US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BB44AC6-B380-4B7A-8D19-552E4F3ABDF3}"/>
              </a:ext>
            </a:extLst>
          </p:cNvPr>
          <p:cNvSpPr txBox="1"/>
          <p:nvPr/>
        </p:nvSpPr>
        <p:spPr>
          <a:xfrm>
            <a:off x="7501471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00B0F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토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B4396597-6AA4-4094-8E1D-B95D1DD7B690}"/>
              </a:ext>
            </a:extLst>
          </p:cNvPr>
          <p:cNvSpPr/>
          <p:nvPr/>
        </p:nvSpPr>
        <p:spPr>
          <a:xfrm>
            <a:off x="4332589" y="4275878"/>
            <a:ext cx="3672834" cy="71134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5D2D59DA-1AEC-47C6-90E6-5DFA57FE6242}"/>
              </a:ext>
            </a:extLst>
          </p:cNvPr>
          <p:cNvSpPr txBox="1"/>
          <p:nvPr/>
        </p:nvSpPr>
        <p:spPr>
          <a:xfrm>
            <a:off x="4432193" y="4378342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알람 이름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DB1DAF9-1757-43B4-8C80-B12263697033}"/>
              </a:ext>
            </a:extLst>
          </p:cNvPr>
          <p:cNvSpPr txBox="1"/>
          <p:nvPr/>
        </p:nvSpPr>
        <p:spPr>
          <a:xfrm>
            <a:off x="4521061" y="4597713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설정 안함</a:t>
            </a: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D0138EB9-F868-44F3-B8F3-A78F4A3D27C8}"/>
              </a:ext>
            </a:extLst>
          </p:cNvPr>
          <p:cNvSpPr/>
          <p:nvPr/>
        </p:nvSpPr>
        <p:spPr>
          <a:xfrm>
            <a:off x="4332589" y="4987226"/>
            <a:ext cx="3672834" cy="73552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5FF794D-83A7-40E5-A012-5D5EA8857C87}"/>
              </a:ext>
            </a:extLst>
          </p:cNvPr>
          <p:cNvSpPr txBox="1"/>
          <p:nvPr/>
        </p:nvSpPr>
        <p:spPr>
          <a:xfrm>
            <a:off x="4405060" y="5103814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무드등</a:t>
            </a:r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 설정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DD174952-0FC7-40BB-A4CC-C88ABD5E5142}"/>
              </a:ext>
            </a:extLst>
          </p:cNvPr>
          <p:cNvSpPr txBox="1"/>
          <p:nvPr/>
        </p:nvSpPr>
        <p:spPr>
          <a:xfrm>
            <a:off x="4521061" y="5323185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설정 안함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608DA581-3A24-4B25-9EE9-BB0884BFC4E2}"/>
              </a:ext>
            </a:extLst>
          </p:cNvPr>
          <p:cNvSpPr/>
          <p:nvPr/>
        </p:nvSpPr>
        <p:spPr>
          <a:xfrm>
            <a:off x="4332589" y="5710024"/>
            <a:ext cx="3672834" cy="5147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A226D26-E6A5-4DAF-9718-3B533833D11D}"/>
              </a:ext>
            </a:extLst>
          </p:cNvPr>
          <p:cNvSpPr txBox="1"/>
          <p:nvPr/>
        </p:nvSpPr>
        <p:spPr>
          <a:xfrm>
            <a:off x="4401446" y="5854039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분사 시간 설정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206EC64-C986-4F38-91B2-BA408F6130F1}"/>
              </a:ext>
            </a:extLst>
          </p:cNvPr>
          <p:cNvSpPr txBox="1"/>
          <p:nvPr/>
        </p:nvSpPr>
        <p:spPr>
          <a:xfrm>
            <a:off x="4652755" y="6073410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10</a:t>
            </a:r>
            <a:r>
              <a:rPr lang="ko-KR" altLang="en-US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분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DF1A136-58C1-404A-82ED-EB4EE91BF262}"/>
              </a:ext>
            </a:extLst>
          </p:cNvPr>
          <p:cNvSpPr/>
          <p:nvPr/>
        </p:nvSpPr>
        <p:spPr>
          <a:xfrm>
            <a:off x="7743852" y="3548961"/>
            <a:ext cx="51998" cy="192487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7F93A8A-1C84-4C88-A901-35446B82019C}"/>
              </a:ext>
            </a:extLst>
          </p:cNvPr>
          <p:cNvSpPr/>
          <p:nvPr/>
        </p:nvSpPr>
        <p:spPr>
          <a:xfrm>
            <a:off x="7808612" y="406401"/>
            <a:ext cx="3193310" cy="6410330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E6D752D-0246-43B6-A82E-C258BE6EE18F}"/>
              </a:ext>
            </a:extLst>
          </p:cNvPr>
          <p:cNvSpPr/>
          <p:nvPr/>
        </p:nvSpPr>
        <p:spPr>
          <a:xfrm>
            <a:off x="4225020" y="623028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83C698-2A88-4B0B-A77E-18B6C6566D51}"/>
              </a:ext>
            </a:extLst>
          </p:cNvPr>
          <p:cNvSpPr txBox="1"/>
          <p:nvPr/>
        </p:nvSpPr>
        <p:spPr>
          <a:xfrm>
            <a:off x="5724481" y="660242"/>
            <a:ext cx="72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Alarm</a:t>
            </a:r>
            <a:endParaRPr lang="ko-KR" altLang="en-US" sz="1400" dirty="0"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D53BAF7-A67A-40C5-A03C-E299A4626ACE}"/>
              </a:ext>
            </a:extLst>
          </p:cNvPr>
          <p:cNvSpPr/>
          <p:nvPr/>
        </p:nvSpPr>
        <p:spPr>
          <a:xfrm>
            <a:off x="4370431" y="612227"/>
            <a:ext cx="3416576" cy="5612563"/>
          </a:xfrm>
          <a:prstGeom prst="rect">
            <a:avLst/>
          </a:prstGeom>
          <a:solidFill>
            <a:schemeClr val="bg1">
              <a:lumMod val="65000"/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67689DD-BD1C-4B57-A8C6-30BB86D90EAF}"/>
              </a:ext>
            </a:extLst>
          </p:cNvPr>
          <p:cNvSpPr/>
          <p:nvPr/>
        </p:nvSpPr>
        <p:spPr>
          <a:xfrm>
            <a:off x="4652755" y="1579250"/>
            <a:ext cx="2848716" cy="3145429"/>
          </a:xfrm>
          <a:prstGeom prst="roundRect">
            <a:avLst>
              <a:gd name="adj" fmla="val 12252"/>
            </a:avLst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8C903D-F632-4153-B624-0051B4C613D7}"/>
              </a:ext>
            </a:extLst>
          </p:cNvPr>
          <p:cNvSpPr txBox="1"/>
          <p:nvPr/>
        </p:nvSpPr>
        <p:spPr>
          <a:xfrm>
            <a:off x="4802027" y="1725353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a고딕14" panose="02020600000000000000" pitchFamily="18" charset="-127"/>
                <a:ea typeface="a고딕14" panose="02020600000000000000" pitchFamily="18" charset="-127"/>
              </a:rPr>
              <a:t>무드등</a:t>
            </a:r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 설정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F47B53-167B-4F64-9D48-F360384BE791}"/>
              </a:ext>
            </a:extLst>
          </p:cNvPr>
          <p:cNvSpPr txBox="1"/>
          <p:nvPr/>
        </p:nvSpPr>
        <p:spPr>
          <a:xfrm>
            <a:off x="6402596" y="4221978"/>
            <a:ext cx="1302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취소   확인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47B9DD9-FC8A-4B49-A981-CA43685DAAB0}"/>
              </a:ext>
            </a:extLst>
          </p:cNvPr>
          <p:cNvGrpSpPr/>
          <p:nvPr/>
        </p:nvGrpSpPr>
        <p:grpSpPr>
          <a:xfrm>
            <a:off x="5071926" y="2105339"/>
            <a:ext cx="2019989" cy="2083387"/>
            <a:chOff x="5190212" y="1579999"/>
            <a:chExt cx="1811573" cy="1811573"/>
          </a:xfrm>
        </p:grpSpPr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E73612C3-519D-4EA9-BF7B-7856D8A43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212" y="1579999"/>
              <a:ext cx="1811573" cy="1811573"/>
            </a:xfrm>
            <a:prstGeom prst="rect">
              <a:avLst/>
            </a:prstGeom>
          </p:spPr>
        </p:pic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4DB13EC8-B6B1-4179-AEFC-99EA3958926F}"/>
                </a:ext>
              </a:extLst>
            </p:cNvPr>
            <p:cNvSpPr/>
            <p:nvPr/>
          </p:nvSpPr>
          <p:spPr>
            <a:xfrm>
              <a:off x="5623560" y="2011680"/>
              <a:ext cx="955724" cy="9486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C765A89-A8CA-4D2F-9BB2-89E9056E10B0}"/>
              </a:ext>
            </a:extLst>
          </p:cNvPr>
          <p:cNvCxnSpPr>
            <a:cxnSpLocks/>
          </p:cNvCxnSpPr>
          <p:nvPr/>
        </p:nvCxnSpPr>
        <p:spPr>
          <a:xfrm flipH="1" flipV="1">
            <a:off x="7100758" y="2279040"/>
            <a:ext cx="8687" cy="139624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그림 56">
            <a:extLst>
              <a:ext uri="{FF2B5EF4-FFF2-40B4-BE49-F238E27FC236}">
                <a16:creationId xmlns:a16="http://schemas.microsoft.com/office/drawing/2014/main" id="{CECE67CC-3C78-4D80-B7E7-CA79E544BE5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742" y="3785667"/>
            <a:ext cx="233034" cy="233034"/>
          </a:xfrm>
          <a:prstGeom prst="rect">
            <a:avLst/>
          </a:prstGeom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id="{B6AA1DB6-3EE1-4991-A519-E115FBF7D48F}"/>
              </a:ext>
            </a:extLst>
          </p:cNvPr>
          <p:cNvSpPr/>
          <p:nvPr/>
        </p:nvSpPr>
        <p:spPr>
          <a:xfrm>
            <a:off x="7046673" y="3066650"/>
            <a:ext cx="120647" cy="12064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D710036-D3E8-4222-AAD5-09F26EEA0DD2}"/>
              </a:ext>
            </a:extLst>
          </p:cNvPr>
          <p:cNvSpPr/>
          <p:nvPr/>
        </p:nvSpPr>
        <p:spPr>
          <a:xfrm>
            <a:off x="5688377" y="2757178"/>
            <a:ext cx="789081" cy="789081"/>
          </a:xfrm>
          <a:prstGeom prst="ellipse">
            <a:avLst/>
          </a:prstGeom>
          <a:solidFill>
            <a:srgbClr val="ED9975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37241195-CC16-4786-A923-9E8F4AD9CC0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625" y="3007790"/>
            <a:ext cx="265704" cy="265704"/>
          </a:xfrm>
          <a:prstGeom prst="rect">
            <a:avLst/>
          </a:prstGeom>
        </p:spPr>
      </p:pic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B239F55-1609-4C0F-AB36-5C67BC621640}"/>
              </a:ext>
            </a:extLst>
          </p:cNvPr>
          <p:cNvCxnSpPr>
            <a:cxnSpLocks/>
          </p:cNvCxnSpPr>
          <p:nvPr/>
        </p:nvCxnSpPr>
        <p:spPr>
          <a:xfrm flipV="1">
            <a:off x="7109445" y="3144848"/>
            <a:ext cx="0" cy="530441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8539E2D-7508-4C3F-A7CC-4D5C7CFBEF15}"/>
              </a:ext>
            </a:extLst>
          </p:cNvPr>
          <p:cNvSpPr/>
          <p:nvPr/>
        </p:nvSpPr>
        <p:spPr>
          <a:xfrm>
            <a:off x="2673886" y="406401"/>
            <a:ext cx="1685655" cy="6410329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8843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5B61B873-3E7B-4E52-AF18-C578E6011BB8}"/>
              </a:ext>
            </a:extLst>
          </p:cNvPr>
          <p:cNvSpPr/>
          <p:nvPr/>
        </p:nvSpPr>
        <p:spPr>
          <a:xfrm>
            <a:off x="4372303" y="612227"/>
            <a:ext cx="3447393" cy="563354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F0A923D-6016-4ACE-8AAA-B29FFD8EE2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4" r="22574"/>
          <a:stretch/>
        </p:blipFill>
        <p:spPr>
          <a:xfrm>
            <a:off x="4386817" y="628651"/>
            <a:ext cx="3438861" cy="2460414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3DB7430-C39B-48E0-BB7C-64FD4907E0FF}"/>
              </a:ext>
            </a:extLst>
          </p:cNvPr>
          <p:cNvSpPr/>
          <p:nvPr/>
        </p:nvSpPr>
        <p:spPr>
          <a:xfrm>
            <a:off x="4586793" y="2529708"/>
            <a:ext cx="3015511" cy="3732488"/>
          </a:xfrm>
          <a:prstGeom prst="roundRect">
            <a:avLst>
              <a:gd name="adj" fmla="val 69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1AE9776-5E9F-48AF-89EB-2143EF3E0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568" y="1693074"/>
            <a:ext cx="1663358" cy="336030"/>
          </a:xfrm>
          <a:prstGeom prst="rect">
            <a:avLst/>
          </a:prstGeom>
        </p:spPr>
      </p:pic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A7829E83-3BA7-42B7-B8DB-A87A816D9A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300662"/>
              </p:ext>
            </p:extLst>
          </p:nvPr>
        </p:nvGraphicFramePr>
        <p:xfrm>
          <a:off x="4667551" y="3150931"/>
          <a:ext cx="2853996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3996">
                  <a:extLst>
                    <a:ext uri="{9D8B030D-6E8A-4147-A177-3AD203B41FA5}">
                      <a16:colId xmlns:a16="http://schemas.microsoft.com/office/drawing/2014/main" val="2865678681"/>
                    </a:ext>
                  </a:extLst>
                </a:gridCol>
              </a:tblGrid>
              <a:tr h="2801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Email</a:t>
                      </a:r>
                      <a:endParaRPr lang="ko-KR" altLang="en-US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165238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A591743B-0A73-4011-8CE1-6BE538BBB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520993"/>
              </p:ext>
            </p:extLst>
          </p:nvPr>
        </p:nvGraphicFramePr>
        <p:xfrm>
          <a:off x="4667551" y="3651167"/>
          <a:ext cx="2853996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3996">
                  <a:extLst>
                    <a:ext uri="{9D8B030D-6E8A-4147-A177-3AD203B41FA5}">
                      <a16:colId xmlns:a16="http://schemas.microsoft.com/office/drawing/2014/main" val="286567868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Password</a:t>
                      </a:r>
                      <a:endParaRPr lang="ko-KR" altLang="en-US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165238"/>
                  </a:ext>
                </a:extLst>
              </a:tr>
            </a:tbl>
          </a:graphicData>
        </a:graphic>
      </p:graphicFrame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EC46094-241C-4036-90AD-892B103BD66B}"/>
              </a:ext>
            </a:extLst>
          </p:cNvPr>
          <p:cNvSpPr/>
          <p:nvPr/>
        </p:nvSpPr>
        <p:spPr>
          <a:xfrm>
            <a:off x="4861627" y="5076317"/>
            <a:ext cx="2465844" cy="343654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Don't have account?</a:t>
            </a:r>
          </a:p>
          <a:p>
            <a:pPr algn="ctr"/>
            <a:r>
              <a:rPr lang="en-US" altLang="ko-KR" sz="1200" u="sng" dirty="0">
                <a:hlinkClick r:id="rId4"/>
              </a:rPr>
              <a:t>Create an account.</a:t>
            </a:r>
            <a:endParaRPr lang="ko-KR" altLang="en-US" sz="1200" dirty="0">
              <a:solidFill>
                <a:schemeClr val="tx1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1B52B3D4-5502-49EA-9C22-903DC0EF5F59}"/>
              </a:ext>
            </a:extLst>
          </p:cNvPr>
          <p:cNvSpPr/>
          <p:nvPr/>
        </p:nvSpPr>
        <p:spPr>
          <a:xfrm>
            <a:off x="4807404" y="4553950"/>
            <a:ext cx="2574290" cy="343655"/>
          </a:xfrm>
          <a:prstGeom prst="roundRect">
            <a:avLst/>
          </a:prstGeom>
          <a:gradFill>
            <a:gsLst>
              <a:gs pos="0">
                <a:srgbClr val="ED9975">
                  <a:alpha val="98824"/>
                </a:srgbClr>
              </a:gs>
              <a:gs pos="83000">
                <a:srgbClr val="EA778E"/>
              </a:gs>
              <a:gs pos="100000">
                <a:srgbClr val="D57793"/>
              </a:gs>
            </a:gsLst>
            <a:lin ang="5400000" scaled="1"/>
          </a:gradFill>
          <a:ln w="2095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Login</a:t>
            </a:r>
            <a:endParaRPr lang="ko-KR" altLang="en-US" sz="1400" dirty="0">
              <a:solidFill>
                <a:schemeClr val="bg1"/>
              </a:solidFill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F447326-5849-45B8-B675-C1AC37ADC856}"/>
              </a:ext>
            </a:extLst>
          </p:cNvPr>
          <p:cNvSpPr/>
          <p:nvPr/>
        </p:nvSpPr>
        <p:spPr>
          <a:xfrm>
            <a:off x="4873325" y="5560247"/>
            <a:ext cx="2465844" cy="343654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Forgot your ID or Password?</a:t>
            </a:r>
          </a:p>
          <a:p>
            <a:pPr algn="ctr"/>
            <a:r>
              <a:rPr lang="en-US" altLang="ko-KR" sz="1200" u="sng" dirty="0">
                <a:hlinkClick r:id="rId4"/>
              </a:rPr>
              <a:t>Find ID or Password.</a:t>
            </a:r>
            <a:endParaRPr lang="ko-KR" altLang="en-US" sz="1200" dirty="0">
              <a:solidFill>
                <a:schemeClr val="tx1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814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6E2069A-3E1F-40B7-963D-DFC2584A737B}"/>
              </a:ext>
            </a:extLst>
          </p:cNvPr>
          <p:cNvSpPr/>
          <p:nvPr/>
        </p:nvSpPr>
        <p:spPr>
          <a:xfrm>
            <a:off x="4372303" y="612227"/>
            <a:ext cx="3447393" cy="563354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CFC60D-685B-4310-BDA1-50520D74E3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2"/>
          <a:stretch/>
        </p:blipFill>
        <p:spPr>
          <a:xfrm>
            <a:off x="4370431" y="612227"/>
            <a:ext cx="3433228" cy="596750"/>
          </a:xfrm>
          <a:prstGeom prst="rect">
            <a:avLst/>
          </a:prstGeom>
        </p:spPr>
      </p:pic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C4BB6EE-178F-48EB-9BEE-6C0D1EFEFA66}"/>
              </a:ext>
            </a:extLst>
          </p:cNvPr>
          <p:cNvSpPr/>
          <p:nvPr/>
        </p:nvSpPr>
        <p:spPr>
          <a:xfrm>
            <a:off x="4372303" y="1049268"/>
            <a:ext cx="3431356" cy="524848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EF97452-6DBB-4133-B8D2-79B90908B217}"/>
              </a:ext>
            </a:extLst>
          </p:cNvPr>
          <p:cNvSpPr/>
          <p:nvPr/>
        </p:nvSpPr>
        <p:spPr>
          <a:xfrm>
            <a:off x="4365453" y="5842709"/>
            <a:ext cx="3447393" cy="38208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0AA96714-E0A9-4B00-BD88-4144422BA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712" y="5932458"/>
            <a:ext cx="242576" cy="242576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D7401ED7-41DD-477B-A9DE-F01BD16897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465" y="5926950"/>
            <a:ext cx="242576" cy="242576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D1DBFE35-93F4-4BDE-ACE0-763B040037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301" y="5909338"/>
            <a:ext cx="283419" cy="283419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0DD74B8C-BB69-49DF-B1F3-F8A12600B3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361" y="5932458"/>
            <a:ext cx="242239" cy="242239"/>
          </a:xfrm>
          <a:prstGeom prst="rect">
            <a:avLst/>
          </a:prstGeom>
        </p:spPr>
      </p:pic>
      <p:sp>
        <p:nvSpPr>
          <p:cNvPr id="95" name="직사각형 94">
            <a:extLst>
              <a:ext uri="{FF2B5EF4-FFF2-40B4-BE49-F238E27FC236}">
                <a16:creationId xmlns:a16="http://schemas.microsoft.com/office/drawing/2014/main" id="{D9CC4789-49E5-41C3-AF5B-21BE8B0C5C65}"/>
              </a:ext>
            </a:extLst>
          </p:cNvPr>
          <p:cNvSpPr/>
          <p:nvPr/>
        </p:nvSpPr>
        <p:spPr>
          <a:xfrm>
            <a:off x="4225020" y="1039376"/>
            <a:ext cx="3672834" cy="53987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86AC7D0-3764-4311-8977-0B61E00C337E}"/>
              </a:ext>
            </a:extLst>
          </p:cNvPr>
          <p:cNvSpPr/>
          <p:nvPr/>
        </p:nvSpPr>
        <p:spPr>
          <a:xfrm>
            <a:off x="4225020" y="1561187"/>
            <a:ext cx="3672834" cy="186781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0AEDC37-D24E-4678-9EFE-6D3A8900A44A}"/>
              </a:ext>
            </a:extLst>
          </p:cNvPr>
          <p:cNvSpPr/>
          <p:nvPr/>
        </p:nvSpPr>
        <p:spPr>
          <a:xfrm>
            <a:off x="4225020" y="3426192"/>
            <a:ext cx="3672834" cy="280409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화살표: 갈매기형 수장 153">
            <a:extLst>
              <a:ext uri="{FF2B5EF4-FFF2-40B4-BE49-F238E27FC236}">
                <a16:creationId xmlns:a16="http://schemas.microsoft.com/office/drawing/2014/main" id="{A79D06A4-575E-4131-8710-C83FBCA63967}"/>
              </a:ext>
            </a:extLst>
          </p:cNvPr>
          <p:cNvSpPr/>
          <p:nvPr/>
        </p:nvSpPr>
        <p:spPr>
          <a:xfrm rot="10800000">
            <a:off x="4521093" y="727490"/>
            <a:ext cx="70558" cy="176497"/>
          </a:xfrm>
          <a:prstGeom prst="chevron">
            <a:avLst>
              <a:gd name="adj" fmla="val 9383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BA1F5CD-34A0-4F91-A836-E4D940B262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155" y="676285"/>
            <a:ext cx="325265" cy="325265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419B87C6-14D0-4690-BA26-69561E53A43E}"/>
              </a:ext>
            </a:extLst>
          </p:cNvPr>
          <p:cNvSpPr txBox="1"/>
          <p:nvPr/>
        </p:nvSpPr>
        <p:spPr>
          <a:xfrm>
            <a:off x="4457593" y="1190659"/>
            <a:ext cx="1099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3</a:t>
            </a:r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월 </a:t>
            </a:r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11</a:t>
            </a:r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일 </a:t>
            </a:r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( </a:t>
            </a:r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월 </a:t>
            </a:r>
            <a:r>
              <a:rPr lang="en-US" altLang="ko-KR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)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0EDC96E-0109-4D50-BD80-A534F254FA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314" y="1225787"/>
            <a:ext cx="205154" cy="20515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44EEB06-1B28-4DCF-AD36-7B76196512A9}"/>
              </a:ext>
            </a:extLst>
          </p:cNvPr>
          <p:cNvSpPr txBox="1"/>
          <p:nvPr/>
        </p:nvSpPr>
        <p:spPr>
          <a:xfrm>
            <a:off x="6929559" y="1181177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ED6C89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날짜 선택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E411761-64F0-4698-9677-A1599058380C}"/>
              </a:ext>
            </a:extLst>
          </p:cNvPr>
          <p:cNvSpPr txBox="1"/>
          <p:nvPr/>
        </p:nvSpPr>
        <p:spPr>
          <a:xfrm>
            <a:off x="4606530" y="1842894"/>
            <a:ext cx="109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오전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E7ECC69-C887-4647-9466-B5AEFDBCCDB1}"/>
              </a:ext>
            </a:extLst>
          </p:cNvPr>
          <p:cNvSpPr txBox="1"/>
          <p:nvPr/>
        </p:nvSpPr>
        <p:spPr>
          <a:xfrm>
            <a:off x="4606530" y="2321338"/>
            <a:ext cx="109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오후</a:t>
            </a:r>
            <a:endParaRPr lang="ko-KR" altLang="en-US" dirty="0">
              <a:solidFill>
                <a:srgbClr val="ED6C89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77763CF-5D6B-4461-B3F1-BA548D12BE11}"/>
              </a:ext>
            </a:extLst>
          </p:cNvPr>
          <p:cNvSpPr txBox="1"/>
          <p:nvPr/>
        </p:nvSpPr>
        <p:spPr>
          <a:xfrm>
            <a:off x="5748708" y="1384820"/>
            <a:ext cx="1099570" cy="2535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11</a:t>
            </a: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rgbClr val="ED6C89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EC25E476-FEF8-4437-8801-DB264F471BAF}"/>
              </a:ext>
            </a:extLst>
          </p:cNvPr>
          <p:cNvSpPr txBox="1"/>
          <p:nvPr/>
        </p:nvSpPr>
        <p:spPr>
          <a:xfrm>
            <a:off x="6776679" y="1384820"/>
            <a:ext cx="1099570" cy="2535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59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00</a:t>
            </a:r>
            <a:r>
              <a:rPr lang="en-US" altLang="ko-KR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rgbClr val="ED6C89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3679FFF-18A2-4A08-AC66-EB1D10606F61}"/>
              </a:ext>
            </a:extLst>
          </p:cNvPr>
          <p:cNvSpPr txBox="1"/>
          <p:nvPr/>
        </p:nvSpPr>
        <p:spPr>
          <a:xfrm>
            <a:off x="6309296" y="2183503"/>
            <a:ext cx="109957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ED6C89"/>
                </a:solidFill>
              </a:rPr>
              <a:t>:</a:t>
            </a:r>
            <a:endParaRPr lang="ko-KR" altLang="en-US" b="1" dirty="0">
              <a:solidFill>
                <a:srgbClr val="ED6C89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061616CD-0B43-4798-83D2-A6CF781E1DBD}"/>
              </a:ext>
            </a:extLst>
          </p:cNvPr>
          <p:cNvSpPr/>
          <p:nvPr/>
        </p:nvSpPr>
        <p:spPr>
          <a:xfrm>
            <a:off x="4225020" y="3426192"/>
            <a:ext cx="3672834" cy="8554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B03A0951-E239-420E-A15E-FC9FF84B1FB2}"/>
              </a:ext>
            </a:extLst>
          </p:cNvPr>
          <p:cNvSpPr txBox="1"/>
          <p:nvPr/>
        </p:nvSpPr>
        <p:spPr>
          <a:xfrm>
            <a:off x="4432193" y="3525667"/>
            <a:ext cx="1099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요일 반복</a:t>
            </a:r>
            <a:endParaRPr lang="ko-KR" altLang="en-US" sz="14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82991FB-E935-4559-9016-E6B8D59394E8}"/>
              </a:ext>
            </a:extLst>
          </p:cNvPr>
          <p:cNvSpPr txBox="1"/>
          <p:nvPr/>
        </p:nvSpPr>
        <p:spPr>
          <a:xfrm>
            <a:off x="4395506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일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558DA074-DC26-4C85-9413-E75638779F93}"/>
              </a:ext>
            </a:extLst>
          </p:cNvPr>
          <p:cNvSpPr txBox="1"/>
          <p:nvPr/>
        </p:nvSpPr>
        <p:spPr>
          <a:xfrm>
            <a:off x="4913167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월</a:t>
            </a:r>
            <a:endParaRPr lang="ko-KR" altLang="en-US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DE1D9B86-A23F-4DE9-A118-DB84F5AAE097}"/>
              </a:ext>
            </a:extLst>
          </p:cNvPr>
          <p:cNvSpPr txBox="1"/>
          <p:nvPr/>
        </p:nvSpPr>
        <p:spPr>
          <a:xfrm>
            <a:off x="5430828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화</a:t>
            </a:r>
            <a:endParaRPr lang="ko-KR" altLang="en-US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D367050-9B8E-4BD3-BD66-3C4802C60233}"/>
              </a:ext>
            </a:extLst>
          </p:cNvPr>
          <p:cNvSpPr txBox="1"/>
          <p:nvPr/>
        </p:nvSpPr>
        <p:spPr>
          <a:xfrm>
            <a:off x="5948489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수</a:t>
            </a:r>
            <a:endParaRPr lang="ko-KR" altLang="en-US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30DA46E-E8C0-4E15-872F-26785A2DB7EA}"/>
              </a:ext>
            </a:extLst>
          </p:cNvPr>
          <p:cNvSpPr txBox="1"/>
          <p:nvPr/>
        </p:nvSpPr>
        <p:spPr>
          <a:xfrm>
            <a:off x="6466150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목</a:t>
            </a:r>
            <a:endParaRPr lang="ko-KR" altLang="en-US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8E135E02-5C87-42FF-93D4-B75FDC72DC28}"/>
              </a:ext>
            </a:extLst>
          </p:cNvPr>
          <p:cNvSpPr txBox="1"/>
          <p:nvPr/>
        </p:nvSpPr>
        <p:spPr>
          <a:xfrm>
            <a:off x="6983811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금</a:t>
            </a:r>
            <a:endParaRPr lang="ko-KR" altLang="en-US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BB44AC6-B380-4B7A-8D19-552E4F3ABDF3}"/>
              </a:ext>
            </a:extLst>
          </p:cNvPr>
          <p:cNvSpPr txBox="1"/>
          <p:nvPr/>
        </p:nvSpPr>
        <p:spPr>
          <a:xfrm>
            <a:off x="7501471" y="3937219"/>
            <a:ext cx="2455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00B0F0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토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B4396597-6AA4-4094-8E1D-B95D1DD7B690}"/>
              </a:ext>
            </a:extLst>
          </p:cNvPr>
          <p:cNvSpPr/>
          <p:nvPr/>
        </p:nvSpPr>
        <p:spPr>
          <a:xfrm>
            <a:off x="4332589" y="4275878"/>
            <a:ext cx="3672834" cy="71134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5D2D59DA-1AEC-47C6-90E6-5DFA57FE6242}"/>
              </a:ext>
            </a:extLst>
          </p:cNvPr>
          <p:cNvSpPr txBox="1"/>
          <p:nvPr/>
        </p:nvSpPr>
        <p:spPr>
          <a:xfrm>
            <a:off x="4432193" y="4378342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알람 이름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DB1DAF9-1757-43B4-8C80-B12263697033}"/>
              </a:ext>
            </a:extLst>
          </p:cNvPr>
          <p:cNvSpPr txBox="1"/>
          <p:nvPr/>
        </p:nvSpPr>
        <p:spPr>
          <a:xfrm>
            <a:off x="4521061" y="4597713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설정 안함</a:t>
            </a: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D0138EB9-F868-44F3-B8F3-A78F4A3D27C8}"/>
              </a:ext>
            </a:extLst>
          </p:cNvPr>
          <p:cNvSpPr/>
          <p:nvPr/>
        </p:nvSpPr>
        <p:spPr>
          <a:xfrm>
            <a:off x="4332589" y="4987226"/>
            <a:ext cx="3672834" cy="73552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5FF794D-83A7-40E5-A012-5D5EA8857C87}"/>
              </a:ext>
            </a:extLst>
          </p:cNvPr>
          <p:cNvSpPr txBox="1"/>
          <p:nvPr/>
        </p:nvSpPr>
        <p:spPr>
          <a:xfrm>
            <a:off x="4405060" y="5103814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무드등</a:t>
            </a:r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 설정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DD174952-0FC7-40BB-A4CC-C88ABD5E5142}"/>
              </a:ext>
            </a:extLst>
          </p:cNvPr>
          <p:cNvSpPr txBox="1"/>
          <p:nvPr/>
        </p:nvSpPr>
        <p:spPr>
          <a:xfrm>
            <a:off x="4521061" y="5323185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설정 안함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608DA581-3A24-4B25-9EE9-BB0884BFC4E2}"/>
              </a:ext>
            </a:extLst>
          </p:cNvPr>
          <p:cNvSpPr/>
          <p:nvPr/>
        </p:nvSpPr>
        <p:spPr>
          <a:xfrm>
            <a:off x="4332589" y="5710024"/>
            <a:ext cx="3672834" cy="51476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A226D26-E6A5-4DAF-9718-3B533833D11D}"/>
              </a:ext>
            </a:extLst>
          </p:cNvPr>
          <p:cNvSpPr txBox="1"/>
          <p:nvPr/>
        </p:nvSpPr>
        <p:spPr>
          <a:xfrm>
            <a:off x="4401446" y="5854039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2" panose="02020600000000000000" pitchFamily="18" charset="-127"/>
                <a:ea typeface="a고딕12" panose="02020600000000000000" pitchFamily="18" charset="-127"/>
              </a:rPr>
              <a:t>분사 시간 설정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206EC64-C986-4F38-91B2-BA408F6130F1}"/>
              </a:ext>
            </a:extLst>
          </p:cNvPr>
          <p:cNvSpPr txBox="1"/>
          <p:nvPr/>
        </p:nvSpPr>
        <p:spPr>
          <a:xfrm>
            <a:off x="4652755" y="6073410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10</a:t>
            </a:r>
            <a:r>
              <a:rPr lang="ko-KR" altLang="en-US" sz="11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분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DF1A136-58C1-404A-82ED-EB4EE91BF262}"/>
              </a:ext>
            </a:extLst>
          </p:cNvPr>
          <p:cNvSpPr/>
          <p:nvPr/>
        </p:nvSpPr>
        <p:spPr>
          <a:xfrm>
            <a:off x="7743852" y="3548961"/>
            <a:ext cx="51998" cy="192487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7F93A8A-1C84-4C88-A901-35446B82019C}"/>
              </a:ext>
            </a:extLst>
          </p:cNvPr>
          <p:cNvSpPr/>
          <p:nvPr/>
        </p:nvSpPr>
        <p:spPr>
          <a:xfrm>
            <a:off x="7808612" y="406401"/>
            <a:ext cx="1307023" cy="6410330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E6D752D-0246-43B6-A82E-C258BE6EE18F}"/>
              </a:ext>
            </a:extLst>
          </p:cNvPr>
          <p:cNvSpPr/>
          <p:nvPr/>
        </p:nvSpPr>
        <p:spPr>
          <a:xfrm>
            <a:off x="4225020" y="623028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83C698-2A88-4B0B-A77E-18B6C6566D51}"/>
              </a:ext>
            </a:extLst>
          </p:cNvPr>
          <p:cNvSpPr txBox="1"/>
          <p:nvPr/>
        </p:nvSpPr>
        <p:spPr>
          <a:xfrm>
            <a:off x="5724481" y="660242"/>
            <a:ext cx="72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고딕13" panose="02020600000000000000" pitchFamily="18" charset="-127"/>
                <a:ea typeface="a고딕13" panose="02020600000000000000" pitchFamily="18" charset="-127"/>
              </a:rPr>
              <a:t>Alarm</a:t>
            </a:r>
            <a:endParaRPr lang="ko-KR" altLang="en-US" sz="1400" dirty="0">
              <a:solidFill>
                <a:schemeClr val="bg1"/>
              </a:solidFill>
              <a:latin typeface="a고딕13" panose="02020600000000000000" pitchFamily="18" charset="-127"/>
              <a:ea typeface="a고딕13" panose="02020600000000000000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D53BAF7-A67A-40C5-A03C-E299A4626ACE}"/>
              </a:ext>
            </a:extLst>
          </p:cNvPr>
          <p:cNvSpPr/>
          <p:nvPr/>
        </p:nvSpPr>
        <p:spPr>
          <a:xfrm>
            <a:off x="4370431" y="612227"/>
            <a:ext cx="3416576" cy="5612563"/>
          </a:xfrm>
          <a:prstGeom prst="rect">
            <a:avLst/>
          </a:prstGeom>
          <a:solidFill>
            <a:schemeClr val="bg1">
              <a:lumMod val="65000"/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67689DD-BD1C-4B57-A8C6-30BB86D90EAF}"/>
              </a:ext>
            </a:extLst>
          </p:cNvPr>
          <p:cNvSpPr/>
          <p:nvPr/>
        </p:nvSpPr>
        <p:spPr>
          <a:xfrm>
            <a:off x="4652755" y="1579250"/>
            <a:ext cx="2848716" cy="4292436"/>
          </a:xfrm>
          <a:prstGeom prst="roundRect">
            <a:avLst>
              <a:gd name="adj" fmla="val 12252"/>
            </a:avLst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8C903D-F632-4153-B624-0051B4C613D7}"/>
              </a:ext>
            </a:extLst>
          </p:cNvPr>
          <p:cNvSpPr txBox="1"/>
          <p:nvPr/>
        </p:nvSpPr>
        <p:spPr>
          <a:xfrm>
            <a:off x="4802027" y="1725353"/>
            <a:ext cx="138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고딕14" panose="02020600000000000000" pitchFamily="18" charset="-127"/>
                <a:ea typeface="a고딕14" panose="02020600000000000000" pitchFamily="18" charset="-127"/>
              </a:rPr>
              <a:t>분사시간 설정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F47B53-167B-4F64-9D48-F360384BE791}"/>
              </a:ext>
            </a:extLst>
          </p:cNvPr>
          <p:cNvSpPr txBox="1"/>
          <p:nvPr/>
        </p:nvSpPr>
        <p:spPr>
          <a:xfrm>
            <a:off x="6402596" y="5399268"/>
            <a:ext cx="1302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ED6C89"/>
                </a:solidFill>
                <a:latin typeface="a고딕12" panose="02020600000000000000" pitchFamily="18" charset="-127"/>
                <a:ea typeface="a고딕12" panose="02020600000000000000" pitchFamily="18" charset="-127"/>
              </a:rPr>
              <a:t>취소   확인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7F82D57-EE87-4898-A6C3-CE4FFCDADBE6}"/>
              </a:ext>
            </a:extLst>
          </p:cNvPr>
          <p:cNvSpPr txBox="1"/>
          <p:nvPr/>
        </p:nvSpPr>
        <p:spPr>
          <a:xfrm>
            <a:off x="4660528" y="2187791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간격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87AC491-E572-4D89-BAE2-238C6233495A}"/>
              </a:ext>
            </a:extLst>
          </p:cNvPr>
          <p:cNvSpPr txBox="1"/>
          <p:nvPr/>
        </p:nvSpPr>
        <p:spPr>
          <a:xfrm>
            <a:off x="4664169" y="3997630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a고딕12" panose="02020600000000000000" pitchFamily="18" charset="-127"/>
                <a:ea typeface="a고딕12" panose="02020600000000000000" pitchFamily="18" charset="-127"/>
              </a:rPr>
              <a:t>반복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4FCD2A9-0090-4D60-A385-E89C12DFC7C3}"/>
              </a:ext>
            </a:extLst>
          </p:cNvPr>
          <p:cNvSpPr/>
          <p:nvPr/>
        </p:nvSpPr>
        <p:spPr>
          <a:xfrm>
            <a:off x="4852027" y="2512238"/>
            <a:ext cx="202892" cy="202892"/>
          </a:xfrm>
          <a:prstGeom prst="ellipse">
            <a:avLst/>
          </a:prstGeom>
          <a:noFill/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1F1118CB-51C8-42F4-80D9-5D0D39275366}"/>
              </a:ext>
            </a:extLst>
          </p:cNvPr>
          <p:cNvSpPr/>
          <p:nvPr/>
        </p:nvSpPr>
        <p:spPr>
          <a:xfrm>
            <a:off x="4892053" y="2554181"/>
            <a:ext cx="122443" cy="122443"/>
          </a:xfrm>
          <a:prstGeom prst="ellipse">
            <a:avLst/>
          </a:prstGeom>
          <a:solidFill>
            <a:srgbClr val="ED6C89"/>
          </a:solidFill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3F3ECE0D-7676-42F7-8104-94D22F969C11}"/>
              </a:ext>
            </a:extLst>
          </p:cNvPr>
          <p:cNvSpPr/>
          <p:nvPr/>
        </p:nvSpPr>
        <p:spPr>
          <a:xfrm>
            <a:off x="4852027" y="2912581"/>
            <a:ext cx="202892" cy="202892"/>
          </a:xfrm>
          <a:prstGeom prst="ellipse">
            <a:avLst/>
          </a:prstGeom>
          <a:noFill/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9C6D8735-8C95-40B5-ADD1-87CE30935549}"/>
              </a:ext>
            </a:extLst>
          </p:cNvPr>
          <p:cNvSpPr/>
          <p:nvPr/>
        </p:nvSpPr>
        <p:spPr>
          <a:xfrm>
            <a:off x="4852027" y="3306929"/>
            <a:ext cx="202892" cy="202892"/>
          </a:xfrm>
          <a:prstGeom prst="ellipse">
            <a:avLst/>
          </a:prstGeom>
          <a:noFill/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DC353B95-588C-4CA7-8390-78FF62ACDE9D}"/>
              </a:ext>
            </a:extLst>
          </p:cNvPr>
          <p:cNvSpPr/>
          <p:nvPr/>
        </p:nvSpPr>
        <p:spPr>
          <a:xfrm>
            <a:off x="4852027" y="3713274"/>
            <a:ext cx="202892" cy="202892"/>
          </a:xfrm>
          <a:prstGeom prst="ellipse">
            <a:avLst/>
          </a:prstGeom>
          <a:noFill/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2934D00-D05C-492E-9DB9-0DA63962FF94}"/>
              </a:ext>
            </a:extLst>
          </p:cNvPr>
          <p:cNvSpPr txBox="1"/>
          <p:nvPr/>
        </p:nvSpPr>
        <p:spPr>
          <a:xfrm>
            <a:off x="5155235" y="2475857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5</a:t>
            </a:r>
            <a:r>
              <a:rPr lang="ko-KR" altLang="en-US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분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38CCF85-6DC4-4CCB-8E23-DE4B7EDC2412}"/>
              </a:ext>
            </a:extLst>
          </p:cNvPr>
          <p:cNvSpPr txBox="1"/>
          <p:nvPr/>
        </p:nvSpPr>
        <p:spPr>
          <a:xfrm>
            <a:off x="5156315" y="2880531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10</a:t>
            </a:r>
            <a:r>
              <a:rPr lang="ko-KR" altLang="en-US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분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0943635-9364-45AC-9E3F-D4DCF71E2685}"/>
              </a:ext>
            </a:extLst>
          </p:cNvPr>
          <p:cNvSpPr txBox="1"/>
          <p:nvPr/>
        </p:nvSpPr>
        <p:spPr>
          <a:xfrm>
            <a:off x="5155235" y="3276719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15</a:t>
            </a:r>
            <a:r>
              <a:rPr lang="ko-KR" altLang="en-US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분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4DF68C3-68AD-4093-BFDC-9EBE2166F21E}"/>
              </a:ext>
            </a:extLst>
          </p:cNvPr>
          <p:cNvSpPr txBox="1"/>
          <p:nvPr/>
        </p:nvSpPr>
        <p:spPr>
          <a:xfrm>
            <a:off x="5147491" y="3680469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30</a:t>
            </a:r>
            <a:r>
              <a:rPr lang="ko-KR" altLang="en-US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분</a:t>
            </a: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54A138F3-3F73-4B01-9AD5-67A679906E32}"/>
              </a:ext>
            </a:extLst>
          </p:cNvPr>
          <p:cNvSpPr/>
          <p:nvPr/>
        </p:nvSpPr>
        <p:spPr>
          <a:xfrm>
            <a:off x="4852027" y="4345076"/>
            <a:ext cx="202892" cy="202892"/>
          </a:xfrm>
          <a:prstGeom prst="ellipse">
            <a:avLst/>
          </a:prstGeom>
          <a:noFill/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E6CB99FA-FA27-4B50-AA5D-002EC3536C30}"/>
              </a:ext>
            </a:extLst>
          </p:cNvPr>
          <p:cNvSpPr/>
          <p:nvPr/>
        </p:nvSpPr>
        <p:spPr>
          <a:xfrm>
            <a:off x="4892053" y="4382574"/>
            <a:ext cx="122443" cy="122443"/>
          </a:xfrm>
          <a:prstGeom prst="ellipse">
            <a:avLst/>
          </a:prstGeom>
          <a:solidFill>
            <a:srgbClr val="ED6C89"/>
          </a:solidFill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5F54B720-D03B-4721-AEE6-203EB26DD2F0}"/>
              </a:ext>
            </a:extLst>
          </p:cNvPr>
          <p:cNvSpPr/>
          <p:nvPr/>
        </p:nvSpPr>
        <p:spPr>
          <a:xfrm>
            <a:off x="4852027" y="4745419"/>
            <a:ext cx="202892" cy="202892"/>
          </a:xfrm>
          <a:prstGeom prst="ellipse">
            <a:avLst/>
          </a:prstGeom>
          <a:noFill/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7DA9E524-B875-45EA-824A-82B8ACF3E2FF}"/>
              </a:ext>
            </a:extLst>
          </p:cNvPr>
          <p:cNvSpPr/>
          <p:nvPr/>
        </p:nvSpPr>
        <p:spPr>
          <a:xfrm>
            <a:off x="4852027" y="5139767"/>
            <a:ext cx="202892" cy="202892"/>
          </a:xfrm>
          <a:prstGeom prst="ellipse">
            <a:avLst/>
          </a:prstGeom>
          <a:noFill/>
          <a:ln>
            <a:solidFill>
              <a:srgbClr val="ED6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8018340-75CF-4451-8BF6-9C4DD9D93E17}"/>
              </a:ext>
            </a:extLst>
          </p:cNvPr>
          <p:cNvSpPr txBox="1"/>
          <p:nvPr/>
        </p:nvSpPr>
        <p:spPr>
          <a:xfrm>
            <a:off x="5155235" y="4308695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반복 없음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AD9FA3A-4C37-49E3-96E0-6A61A20E049D}"/>
              </a:ext>
            </a:extLst>
          </p:cNvPr>
          <p:cNvSpPr txBox="1"/>
          <p:nvPr/>
        </p:nvSpPr>
        <p:spPr>
          <a:xfrm>
            <a:off x="5156315" y="4713369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2</a:t>
            </a:r>
            <a:r>
              <a:rPr lang="ko-KR" altLang="en-US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회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8CEF32A-538B-425C-899E-86BFB1CB1546}"/>
              </a:ext>
            </a:extLst>
          </p:cNvPr>
          <p:cNvSpPr txBox="1"/>
          <p:nvPr/>
        </p:nvSpPr>
        <p:spPr>
          <a:xfrm>
            <a:off x="5155235" y="5109557"/>
            <a:ext cx="1380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3</a:t>
            </a:r>
            <a:r>
              <a:rPr lang="ko-KR" altLang="en-US" sz="11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회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1AC61C6-D4DF-4D89-B32C-FBA07893FE86}"/>
              </a:ext>
            </a:extLst>
          </p:cNvPr>
          <p:cNvCxnSpPr/>
          <p:nvPr/>
        </p:nvCxnSpPr>
        <p:spPr>
          <a:xfrm>
            <a:off x="5116235" y="2314773"/>
            <a:ext cx="2224051" cy="0"/>
          </a:xfrm>
          <a:prstGeom prst="line">
            <a:avLst/>
          </a:prstGeom>
          <a:ln>
            <a:solidFill>
              <a:srgbClr val="ED6C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BE12ED19-0BC6-4C3F-A414-22D967781C0D}"/>
              </a:ext>
            </a:extLst>
          </p:cNvPr>
          <p:cNvCxnSpPr/>
          <p:nvPr/>
        </p:nvCxnSpPr>
        <p:spPr>
          <a:xfrm>
            <a:off x="5116235" y="4135953"/>
            <a:ext cx="2224051" cy="0"/>
          </a:xfrm>
          <a:prstGeom prst="line">
            <a:avLst/>
          </a:prstGeom>
          <a:ln>
            <a:solidFill>
              <a:srgbClr val="ED6C89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8539E2D-7508-4C3F-A7CC-4D5C7CFBEF15}"/>
              </a:ext>
            </a:extLst>
          </p:cNvPr>
          <p:cNvSpPr/>
          <p:nvPr/>
        </p:nvSpPr>
        <p:spPr>
          <a:xfrm>
            <a:off x="2673886" y="406401"/>
            <a:ext cx="1685655" cy="6410329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3695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0653903-2311-4390-B9E4-BA219D0B731F}"/>
              </a:ext>
            </a:extLst>
          </p:cNvPr>
          <p:cNvSpPr/>
          <p:nvPr/>
        </p:nvSpPr>
        <p:spPr>
          <a:xfrm>
            <a:off x="3281362" y="1952625"/>
            <a:ext cx="5629275" cy="26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>
                <a:solidFill>
                  <a:schemeClr val="tx1"/>
                </a:solidFill>
              </a:rPr>
              <a:t>Remote </a:t>
            </a:r>
            <a:r>
              <a:rPr lang="en-US" altLang="ko-KR" sz="6000" b="1" dirty="0" err="1">
                <a:solidFill>
                  <a:schemeClr val="tx1"/>
                </a:solidFill>
              </a:rPr>
              <a:t>Controll</a:t>
            </a:r>
            <a:endParaRPr lang="ko-KR" altLang="en-US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018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6E2069A-3E1F-40B7-963D-DFC2584A737B}"/>
              </a:ext>
            </a:extLst>
          </p:cNvPr>
          <p:cNvSpPr/>
          <p:nvPr/>
        </p:nvSpPr>
        <p:spPr>
          <a:xfrm>
            <a:off x="4372303" y="612227"/>
            <a:ext cx="3447393" cy="563354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CFC60D-685B-4310-BDA1-50520D74E3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2"/>
          <a:stretch/>
        </p:blipFill>
        <p:spPr>
          <a:xfrm>
            <a:off x="4370431" y="612227"/>
            <a:ext cx="3433228" cy="596750"/>
          </a:xfrm>
          <a:prstGeom prst="rect">
            <a:avLst/>
          </a:prstGeom>
        </p:spPr>
      </p:pic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C4BB6EE-178F-48EB-9BEE-6C0D1EFEFA66}"/>
              </a:ext>
            </a:extLst>
          </p:cNvPr>
          <p:cNvSpPr/>
          <p:nvPr/>
        </p:nvSpPr>
        <p:spPr>
          <a:xfrm>
            <a:off x="4372303" y="1049268"/>
            <a:ext cx="3431356" cy="524848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970AFF-5002-4063-9F3F-FEA52F6E3A7A}"/>
              </a:ext>
            </a:extLst>
          </p:cNvPr>
          <p:cNvSpPr/>
          <p:nvPr/>
        </p:nvSpPr>
        <p:spPr>
          <a:xfrm>
            <a:off x="4225020" y="4659780"/>
            <a:ext cx="1169310" cy="10158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6" name="Picture 2" descr="ê´ë ¨ ì´ë¯¸ì§">
            <a:extLst>
              <a:ext uri="{FF2B5EF4-FFF2-40B4-BE49-F238E27FC236}">
                <a16:creationId xmlns:a16="http://schemas.microsoft.com/office/drawing/2014/main" id="{746E77BB-128A-41D5-B97F-FEDD55E82B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b="72096"/>
          <a:stretch/>
        </p:blipFill>
        <p:spPr bwMode="auto">
          <a:xfrm>
            <a:off x="5472563" y="4668258"/>
            <a:ext cx="925617" cy="957934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1ACA387-CC9B-4B85-917E-26173CA477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50" y="749391"/>
            <a:ext cx="943712" cy="190648"/>
          </a:xfrm>
          <a:prstGeom prst="rect">
            <a:avLst/>
          </a:prstGeom>
        </p:spPr>
      </p:pic>
      <p:sp>
        <p:nvSpPr>
          <p:cNvPr id="34" name="타원 33">
            <a:extLst>
              <a:ext uri="{FF2B5EF4-FFF2-40B4-BE49-F238E27FC236}">
                <a16:creationId xmlns:a16="http://schemas.microsoft.com/office/drawing/2014/main" id="{9C5695CA-7955-4C74-9585-A5C671DAAA84}"/>
              </a:ext>
            </a:extLst>
          </p:cNvPr>
          <p:cNvSpPr/>
          <p:nvPr/>
        </p:nvSpPr>
        <p:spPr>
          <a:xfrm>
            <a:off x="6547603" y="3335041"/>
            <a:ext cx="632672" cy="63267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A4C83D4-5928-4A9C-AB82-45348C547C9B}"/>
              </a:ext>
            </a:extLst>
          </p:cNvPr>
          <p:cNvSpPr/>
          <p:nvPr/>
        </p:nvSpPr>
        <p:spPr>
          <a:xfrm>
            <a:off x="5717107" y="3334042"/>
            <a:ext cx="632672" cy="6326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131BC73-2851-46AD-8C60-11F032E72A61}"/>
              </a:ext>
            </a:extLst>
          </p:cNvPr>
          <p:cNvSpPr/>
          <p:nvPr/>
        </p:nvSpPr>
        <p:spPr>
          <a:xfrm>
            <a:off x="4881678" y="3334042"/>
            <a:ext cx="632672" cy="63267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2F7F91-63DC-4563-AA4B-6C2D07E03475}"/>
              </a:ext>
            </a:extLst>
          </p:cNvPr>
          <p:cNvGrpSpPr/>
          <p:nvPr/>
        </p:nvGrpSpPr>
        <p:grpSpPr>
          <a:xfrm>
            <a:off x="5396085" y="1172017"/>
            <a:ext cx="2019989" cy="2083387"/>
            <a:chOff x="5190212" y="1579999"/>
            <a:chExt cx="1811573" cy="1811573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A0AAB86E-EA8C-43C1-BE03-A6B860008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212" y="1579999"/>
              <a:ext cx="1811573" cy="1811573"/>
            </a:xfrm>
            <a:prstGeom prst="rect">
              <a:avLst/>
            </a:prstGeom>
          </p:spPr>
        </p:pic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87517125-9553-48BD-81BB-E2866FFDE76F}"/>
                </a:ext>
              </a:extLst>
            </p:cNvPr>
            <p:cNvSpPr/>
            <p:nvPr/>
          </p:nvSpPr>
          <p:spPr>
            <a:xfrm>
              <a:off x="5623560" y="2011680"/>
              <a:ext cx="955724" cy="9486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8C7230D-0F1D-41ED-ABB6-79660DDB9B48}"/>
              </a:ext>
            </a:extLst>
          </p:cNvPr>
          <p:cNvSpPr/>
          <p:nvPr/>
        </p:nvSpPr>
        <p:spPr>
          <a:xfrm>
            <a:off x="6005160" y="1926142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7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4BAF4104-7A42-4B71-9BF7-96EF11664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846" y="2016255"/>
            <a:ext cx="391284" cy="39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035D8D3D-AC0D-4BCE-805D-28753CB4F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801" y="3450211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357B9DBA-439C-4846-93E2-5160F6C43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628" y="3466900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34283A2D-5E26-433D-956C-76110C4B7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460" y="3463374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EE9CCB20-308F-4E6D-91BF-C32DC15A0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393" y="4084351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72512F7F-7176-40CD-ADB3-A73FCBAA8724}"/>
              </a:ext>
            </a:extLst>
          </p:cNvPr>
          <p:cNvSpPr/>
          <p:nvPr/>
        </p:nvSpPr>
        <p:spPr>
          <a:xfrm>
            <a:off x="4365453" y="5842709"/>
            <a:ext cx="3447393" cy="38208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E6D752D-0246-43B6-A82E-C258BE6EE18F}"/>
              </a:ext>
            </a:extLst>
          </p:cNvPr>
          <p:cNvSpPr/>
          <p:nvPr/>
        </p:nvSpPr>
        <p:spPr>
          <a:xfrm>
            <a:off x="4225020" y="623028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BFA6582-2234-41E6-8B20-AB790D2AEA41}"/>
              </a:ext>
            </a:extLst>
          </p:cNvPr>
          <p:cNvCxnSpPr>
            <a:cxnSpLocks/>
          </p:cNvCxnSpPr>
          <p:nvPr/>
        </p:nvCxnSpPr>
        <p:spPr>
          <a:xfrm flipH="1" flipV="1">
            <a:off x="7390644" y="1379940"/>
            <a:ext cx="8687" cy="139624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1002F738-409A-4963-88BA-9597E4FDCF4B}"/>
              </a:ext>
            </a:extLst>
          </p:cNvPr>
          <p:cNvSpPr/>
          <p:nvPr/>
        </p:nvSpPr>
        <p:spPr>
          <a:xfrm>
            <a:off x="7338822" y="2698490"/>
            <a:ext cx="120647" cy="12064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34E91521-5037-4510-8E08-733594070D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628" y="2886567"/>
            <a:ext cx="233034" cy="2330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01396D-6CCB-4EE9-9998-EED55191DE67}"/>
              </a:ext>
            </a:extLst>
          </p:cNvPr>
          <p:cNvSpPr txBox="1"/>
          <p:nvPr/>
        </p:nvSpPr>
        <p:spPr>
          <a:xfrm>
            <a:off x="4766526" y="1718778"/>
            <a:ext cx="996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26.5</a:t>
            </a:r>
            <a:r>
              <a:rPr lang="ko-KR" altLang="en-US" sz="1200" dirty="0"/>
              <a:t>℃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2E79154-AF3D-4157-991C-6BE683D8D937}"/>
              </a:ext>
            </a:extLst>
          </p:cNvPr>
          <p:cNvSpPr txBox="1"/>
          <p:nvPr/>
        </p:nvSpPr>
        <p:spPr>
          <a:xfrm>
            <a:off x="4770701" y="2159268"/>
            <a:ext cx="996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50.4</a:t>
            </a:r>
            <a:r>
              <a:rPr lang="ko-KR" altLang="en-US" sz="1200" dirty="0"/>
              <a:t>％</a:t>
            </a:r>
            <a:r>
              <a:rPr lang="en-US" altLang="ko-KR" sz="1200" dirty="0"/>
              <a:t> :</a:t>
            </a:r>
            <a:endParaRPr lang="ko-KR" altLang="en-US" sz="12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53931C2-05EC-4EED-91CA-B903CE1DC513}"/>
              </a:ext>
            </a:extLst>
          </p:cNvPr>
          <p:cNvSpPr/>
          <p:nvPr/>
        </p:nvSpPr>
        <p:spPr>
          <a:xfrm>
            <a:off x="5387670" y="4787206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E6F803C-89BB-4FAE-B326-D01060C4A74C}"/>
              </a:ext>
            </a:extLst>
          </p:cNvPr>
          <p:cNvSpPr/>
          <p:nvPr/>
        </p:nvSpPr>
        <p:spPr>
          <a:xfrm>
            <a:off x="5387670" y="5007924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40F89D4-097E-4547-8830-B1B46161D4AA}"/>
              </a:ext>
            </a:extLst>
          </p:cNvPr>
          <p:cNvSpPr/>
          <p:nvPr/>
        </p:nvSpPr>
        <p:spPr>
          <a:xfrm>
            <a:off x="6489272" y="4677227"/>
            <a:ext cx="849550" cy="965784"/>
          </a:xfrm>
          <a:prstGeom prst="rect">
            <a:avLst/>
          </a:prstGeom>
          <a:solidFill>
            <a:schemeClr val="accent2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7C11DB4-FCA2-426E-9088-3C3387285045}"/>
              </a:ext>
            </a:extLst>
          </p:cNvPr>
          <p:cNvSpPr/>
          <p:nvPr/>
        </p:nvSpPr>
        <p:spPr>
          <a:xfrm>
            <a:off x="5331060" y="4736093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E36078F-3A7A-449C-8318-FED194A06804}"/>
              </a:ext>
            </a:extLst>
          </p:cNvPr>
          <p:cNvSpPr/>
          <p:nvPr/>
        </p:nvSpPr>
        <p:spPr>
          <a:xfrm>
            <a:off x="5331060" y="4956811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CA155AC-B5FD-46FE-A326-2358B2E7FFA1}"/>
              </a:ext>
            </a:extLst>
          </p:cNvPr>
          <p:cNvSpPr/>
          <p:nvPr/>
        </p:nvSpPr>
        <p:spPr>
          <a:xfrm>
            <a:off x="6406494" y="4692721"/>
            <a:ext cx="1107085" cy="45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set3</a:t>
            </a:r>
            <a:endParaRPr lang="ko-KR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7" name="Picture 2" descr="ê´ë ¨ ì´ë¯¸ì§">
            <a:extLst>
              <a:ext uri="{FF2B5EF4-FFF2-40B4-BE49-F238E27FC236}">
                <a16:creationId xmlns:a16="http://schemas.microsoft.com/office/drawing/2014/main" id="{0B20ED29-0A32-4C2C-9130-714C5350C2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95" b="50730"/>
          <a:stretch/>
        </p:blipFill>
        <p:spPr bwMode="auto">
          <a:xfrm>
            <a:off x="4450634" y="4750005"/>
            <a:ext cx="866131" cy="869025"/>
          </a:xfrm>
          <a:prstGeom prst="rect">
            <a:avLst/>
          </a:prstGeom>
          <a:noFill/>
        </p:spPr>
      </p:pic>
      <p:sp>
        <p:nvSpPr>
          <p:cNvPr id="68" name="타원 67">
            <a:extLst>
              <a:ext uri="{FF2B5EF4-FFF2-40B4-BE49-F238E27FC236}">
                <a16:creationId xmlns:a16="http://schemas.microsoft.com/office/drawing/2014/main" id="{CB03A30C-2F95-4CBE-85DF-A770ACA9A071}"/>
              </a:ext>
            </a:extLst>
          </p:cNvPr>
          <p:cNvSpPr/>
          <p:nvPr/>
        </p:nvSpPr>
        <p:spPr>
          <a:xfrm>
            <a:off x="4492839" y="4897060"/>
            <a:ext cx="267924" cy="270101"/>
          </a:xfrm>
          <a:prstGeom prst="ellipse">
            <a:avLst/>
          </a:prstGeom>
          <a:noFill/>
          <a:ln w="444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368F7619-73BF-4400-8015-1DCDFF61621B}"/>
              </a:ext>
            </a:extLst>
          </p:cNvPr>
          <p:cNvSpPr/>
          <p:nvPr/>
        </p:nvSpPr>
        <p:spPr>
          <a:xfrm>
            <a:off x="4823301" y="4888227"/>
            <a:ext cx="267924" cy="270101"/>
          </a:xfrm>
          <a:prstGeom prst="ellipse">
            <a:avLst/>
          </a:prstGeom>
          <a:noFill/>
          <a:ln w="444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8DBE647A-98D8-4337-9D62-BE7781E4E5F6}"/>
              </a:ext>
            </a:extLst>
          </p:cNvPr>
          <p:cNvSpPr/>
          <p:nvPr/>
        </p:nvSpPr>
        <p:spPr>
          <a:xfrm>
            <a:off x="4497172" y="5217247"/>
            <a:ext cx="267924" cy="270101"/>
          </a:xfrm>
          <a:prstGeom prst="ellipse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53EE7357-08AA-43E2-A4B0-9CE70CF07CF4}"/>
              </a:ext>
            </a:extLst>
          </p:cNvPr>
          <p:cNvGrpSpPr/>
          <p:nvPr/>
        </p:nvGrpSpPr>
        <p:grpSpPr>
          <a:xfrm>
            <a:off x="4760457" y="5161849"/>
            <a:ext cx="397828" cy="397828"/>
            <a:chOff x="5190212" y="1579999"/>
            <a:chExt cx="1811573" cy="1811573"/>
          </a:xfrm>
          <a:noFill/>
        </p:grpSpPr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CAA65BEF-A241-4FAB-B0DC-970D3D699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212" y="1579999"/>
              <a:ext cx="1811573" cy="1811573"/>
            </a:xfrm>
            <a:prstGeom prst="rect">
              <a:avLst/>
            </a:prstGeom>
            <a:grpFill/>
          </p:spPr>
        </p:pic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F1B4D443-66A2-4DDD-96ED-E22870542926}"/>
                </a:ext>
              </a:extLst>
            </p:cNvPr>
            <p:cNvSpPr/>
            <p:nvPr/>
          </p:nvSpPr>
          <p:spPr>
            <a:xfrm>
              <a:off x="5623560" y="2011680"/>
              <a:ext cx="955724" cy="9486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7F41B20-3D03-4D27-B4FF-030763F882D6}"/>
              </a:ext>
            </a:extLst>
          </p:cNvPr>
          <p:cNvSpPr/>
          <p:nvPr/>
        </p:nvSpPr>
        <p:spPr>
          <a:xfrm>
            <a:off x="4322186" y="5502425"/>
            <a:ext cx="1381934" cy="45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Rose Temple</a:t>
            </a:r>
            <a:endParaRPr lang="ko-KR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A8EF5692-AEB1-4DE3-BACC-41E67A3EA354}"/>
              </a:ext>
            </a:extLst>
          </p:cNvPr>
          <p:cNvSpPr/>
          <p:nvPr/>
        </p:nvSpPr>
        <p:spPr>
          <a:xfrm>
            <a:off x="5524133" y="5038149"/>
            <a:ext cx="225910" cy="227746"/>
          </a:xfrm>
          <a:prstGeom prst="ellipse">
            <a:avLst/>
          </a:prstGeom>
          <a:noFill/>
          <a:ln w="444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07BFC07C-EB64-47CB-968B-FBAA658AC6DC}"/>
              </a:ext>
            </a:extLst>
          </p:cNvPr>
          <p:cNvSpPr/>
          <p:nvPr/>
        </p:nvSpPr>
        <p:spPr>
          <a:xfrm>
            <a:off x="5853071" y="5039365"/>
            <a:ext cx="225910" cy="227746"/>
          </a:xfrm>
          <a:prstGeom prst="ellipse">
            <a:avLst/>
          </a:prstGeom>
          <a:noFill/>
          <a:ln w="444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DA3066DC-B8C8-442E-92A3-64C8996981E1}"/>
              </a:ext>
            </a:extLst>
          </p:cNvPr>
          <p:cNvSpPr/>
          <p:nvPr/>
        </p:nvSpPr>
        <p:spPr>
          <a:xfrm>
            <a:off x="5536833" y="5358018"/>
            <a:ext cx="225910" cy="227746"/>
          </a:xfrm>
          <a:prstGeom prst="ellipse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35D75A05-DEE4-46BD-B525-13E5C349C86F}"/>
              </a:ext>
            </a:extLst>
          </p:cNvPr>
          <p:cNvGrpSpPr/>
          <p:nvPr/>
        </p:nvGrpSpPr>
        <p:grpSpPr>
          <a:xfrm>
            <a:off x="5800118" y="5302619"/>
            <a:ext cx="335444" cy="335444"/>
            <a:chOff x="5190212" y="1579999"/>
            <a:chExt cx="1811573" cy="1811573"/>
          </a:xfrm>
          <a:noFill/>
        </p:grpSpPr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BDFFA57A-86A4-4D04-BC34-4D554B664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212" y="1579999"/>
              <a:ext cx="1811573" cy="1811573"/>
            </a:xfrm>
            <a:prstGeom prst="rect">
              <a:avLst/>
            </a:prstGeom>
            <a:grpFill/>
          </p:spPr>
        </p:pic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514C1A03-43EE-4899-97BE-32298D5B2970}"/>
                </a:ext>
              </a:extLst>
            </p:cNvPr>
            <p:cNvSpPr/>
            <p:nvPr/>
          </p:nvSpPr>
          <p:spPr>
            <a:xfrm>
              <a:off x="5623560" y="2011680"/>
              <a:ext cx="955724" cy="9486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3" name="타원 82">
            <a:extLst>
              <a:ext uri="{FF2B5EF4-FFF2-40B4-BE49-F238E27FC236}">
                <a16:creationId xmlns:a16="http://schemas.microsoft.com/office/drawing/2014/main" id="{4A2055E1-5FB1-486C-9FE8-86A634CF698F}"/>
              </a:ext>
            </a:extLst>
          </p:cNvPr>
          <p:cNvSpPr/>
          <p:nvPr/>
        </p:nvSpPr>
        <p:spPr>
          <a:xfrm>
            <a:off x="6498413" y="5026948"/>
            <a:ext cx="225910" cy="227746"/>
          </a:xfrm>
          <a:prstGeom prst="ellipse">
            <a:avLst/>
          </a:prstGeom>
          <a:noFill/>
          <a:ln w="444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34C5DA3A-9858-4C9E-8DE7-6C7FA5733EAB}"/>
              </a:ext>
            </a:extLst>
          </p:cNvPr>
          <p:cNvSpPr/>
          <p:nvPr/>
        </p:nvSpPr>
        <p:spPr>
          <a:xfrm>
            <a:off x="6827351" y="5028164"/>
            <a:ext cx="225910" cy="227746"/>
          </a:xfrm>
          <a:prstGeom prst="ellipse">
            <a:avLst/>
          </a:prstGeom>
          <a:noFill/>
          <a:ln w="444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DF955A03-A31E-4656-8EE4-7FD340AEABD3}"/>
              </a:ext>
            </a:extLst>
          </p:cNvPr>
          <p:cNvSpPr/>
          <p:nvPr/>
        </p:nvSpPr>
        <p:spPr>
          <a:xfrm>
            <a:off x="6511113" y="5346817"/>
            <a:ext cx="225910" cy="227746"/>
          </a:xfrm>
          <a:prstGeom prst="ellipse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F8E3F0ED-8576-4D7B-9309-4CB7FFCF4189}"/>
              </a:ext>
            </a:extLst>
          </p:cNvPr>
          <p:cNvGrpSpPr/>
          <p:nvPr/>
        </p:nvGrpSpPr>
        <p:grpSpPr>
          <a:xfrm>
            <a:off x="6774398" y="5291418"/>
            <a:ext cx="335444" cy="335444"/>
            <a:chOff x="5190212" y="1579999"/>
            <a:chExt cx="1811573" cy="1811573"/>
          </a:xfrm>
          <a:noFill/>
        </p:grpSpPr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57AD0D57-D310-477B-9544-FE80E31E4C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212" y="1579999"/>
              <a:ext cx="1811573" cy="1811573"/>
            </a:xfrm>
            <a:prstGeom prst="rect">
              <a:avLst/>
            </a:prstGeom>
            <a:grpFill/>
          </p:spPr>
        </p:pic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70ECB8AC-C458-46F9-BEFE-FE19EBF7F94D}"/>
                </a:ext>
              </a:extLst>
            </p:cNvPr>
            <p:cNvSpPr/>
            <p:nvPr/>
          </p:nvSpPr>
          <p:spPr>
            <a:xfrm>
              <a:off x="5623560" y="2011680"/>
              <a:ext cx="955724" cy="9486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4CCA6683-9FFA-4C5A-A278-0C6A1101E0F1}"/>
              </a:ext>
            </a:extLst>
          </p:cNvPr>
          <p:cNvSpPr/>
          <p:nvPr/>
        </p:nvSpPr>
        <p:spPr>
          <a:xfrm>
            <a:off x="7421896" y="4686225"/>
            <a:ext cx="849550" cy="965784"/>
          </a:xfrm>
          <a:prstGeom prst="rect">
            <a:avLst/>
          </a:prstGeom>
          <a:solidFill>
            <a:schemeClr val="bg1">
              <a:lumMod val="8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04060DE-766C-4800-9A26-4BE002591E54}"/>
              </a:ext>
            </a:extLst>
          </p:cNvPr>
          <p:cNvSpPr/>
          <p:nvPr/>
        </p:nvSpPr>
        <p:spPr>
          <a:xfrm>
            <a:off x="7424843" y="4701719"/>
            <a:ext cx="1107085" cy="45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set4</a:t>
            </a:r>
            <a:endParaRPr lang="ko-KR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885F105A-C3E0-4CCA-9029-B11AAFE72EC8}"/>
              </a:ext>
            </a:extLst>
          </p:cNvPr>
          <p:cNvSpPr/>
          <p:nvPr/>
        </p:nvSpPr>
        <p:spPr>
          <a:xfrm>
            <a:off x="7516762" y="5035946"/>
            <a:ext cx="225910" cy="227746"/>
          </a:xfrm>
          <a:prstGeom prst="ellipse">
            <a:avLst/>
          </a:prstGeom>
          <a:noFill/>
          <a:ln w="444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16391300-559B-435E-9394-DAD1B8996FF9}"/>
              </a:ext>
            </a:extLst>
          </p:cNvPr>
          <p:cNvSpPr/>
          <p:nvPr/>
        </p:nvSpPr>
        <p:spPr>
          <a:xfrm>
            <a:off x="7845700" y="5037162"/>
            <a:ext cx="225910" cy="227746"/>
          </a:xfrm>
          <a:prstGeom prst="ellipse">
            <a:avLst/>
          </a:prstGeom>
          <a:noFill/>
          <a:ln w="444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8138C369-1E58-490A-B65F-0BA8BCF0105D}"/>
              </a:ext>
            </a:extLst>
          </p:cNvPr>
          <p:cNvSpPr/>
          <p:nvPr/>
        </p:nvSpPr>
        <p:spPr>
          <a:xfrm>
            <a:off x="7529462" y="5355815"/>
            <a:ext cx="225910" cy="227746"/>
          </a:xfrm>
          <a:prstGeom prst="ellipse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20A74149-C5A3-46C5-80D9-EC82DF18E59C}"/>
              </a:ext>
            </a:extLst>
          </p:cNvPr>
          <p:cNvGrpSpPr/>
          <p:nvPr/>
        </p:nvGrpSpPr>
        <p:grpSpPr>
          <a:xfrm>
            <a:off x="7792747" y="5300416"/>
            <a:ext cx="335444" cy="335444"/>
            <a:chOff x="5190212" y="1579999"/>
            <a:chExt cx="1811573" cy="1811573"/>
          </a:xfrm>
          <a:noFill/>
        </p:grpSpPr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id="{26B4B034-9923-48D2-B4A5-EED46713E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212" y="1579999"/>
              <a:ext cx="1811573" cy="1811573"/>
            </a:xfrm>
            <a:prstGeom prst="rect">
              <a:avLst/>
            </a:prstGeom>
            <a:grpFill/>
          </p:spPr>
        </p:pic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843DC1C1-CBC1-4BB4-B919-32027A3114D3}"/>
                </a:ext>
              </a:extLst>
            </p:cNvPr>
            <p:cNvSpPr/>
            <p:nvPr/>
          </p:nvSpPr>
          <p:spPr>
            <a:xfrm>
              <a:off x="5623560" y="2011680"/>
              <a:ext cx="955724" cy="9486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0AB958E6-9D52-46A1-988B-65911DE4CD84}"/>
              </a:ext>
            </a:extLst>
          </p:cNvPr>
          <p:cNvSpPr txBox="1"/>
          <p:nvPr/>
        </p:nvSpPr>
        <p:spPr>
          <a:xfrm>
            <a:off x="7345126" y="5585857"/>
            <a:ext cx="1379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Custom</a:t>
            </a:r>
            <a:endParaRPr lang="ko-KR" altLang="en-US" sz="1400" dirty="0"/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C4509903-6710-4B15-B19D-2ACEAC19287D}"/>
              </a:ext>
            </a:extLst>
          </p:cNvPr>
          <p:cNvCxnSpPr>
            <a:cxnSpLocks/>
          </p:cNvCxnSpPr>
          <p:nvPr/>
        </p:nvCxnSpPr>
        <p:spPr>
          <a:xfrm flipV="1">
            <a:off x="5208078" y="4888227"/>
            <a:ext cx="0" cy="45859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타원 98">
            <a:extLst>
              <a:ext uri="{FF2B5EF4-FFF2-40B4-BE49-F238E27FC236}">
                <a16:creationId xmlns:a16="http://schemas.microsoft.com/office/drawing/2014/main" id="{22780042-2234-4364-8CE0-E46BB433CF6C}"/>
              </a:ext>
            </a:extLst>
          </p:cNvPr>
          <p:cNvSpPr/>
          <p:nvPr/>
        </p:nvSpPr>
        <p:spPr>
          <a:xfrm>
            <a:off x="5165120" y="5253828"/>
            <a:ext cx="89358" cy="89358"/>
          </a:xfrm>
          <a:prstGeom prst="ellipse">
            <a:avLst/>
          </a:prstGeom>
          <a:solidFill>
            <a:srgbClr val="D57793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0" name="그림 99">
            <a:extLst>
              <a:ext uri="{FF2B5EF4-FFF2-40B4-BE49-F238E27FC236}">
                <a16:creationId xmlns:a16="http://schemas.microsoft.com/office/drawing/2014/main" id="{69C4E38F-D374-437A-8905-DBFDFC8E3B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224" y="5361042"/>
            <a:ext cx="152208" cy="152208"/>
          </a:xfrm>
          <a:prstGeom prst="rect">
            <a:avLst/>
          </a:prstGeom>
        </p:spPr>
      </p:pic>
      <p:sp>
        <p:nvSpPr>
          <p:cNvPr id="75" name="직사각형 74">
            <a:extLst>
              <a:ext uri="{FF2B5EF4-FFF2-40B4-BE49-F238E27FC236}">
                <a16:creationId xmlns:a16="http://schemas.microsoft.com/office/drawing/2014/main" id="{27DCE1F9-1886-4DCF-88C5-E75A2431C9FB}"/>
              </a:ext>
            </a:extLst>
          </p:cNvPr>
          <p:cNvSpPr/>
          <p:nvPr/>
        </p:nvSpPr>
        <p:spPr>
          <a:xfrm>
            <a:off x="5427839" y="5493706"/>
            <a:ext cx="1381934" cy="45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Manila</a:t>
            </a:r>
            <a:endParaRPr lang="ko-KR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1" name="그림 100">
            <a:extLst>
              <a:ext uri="{FF2B5EF4-FFF2-40B4-BE49-F238E27FC236}">
                <a16:creationId xmlns:a16="http://schemas.microsoft.com/office/drawing/2014/main" id="{962C40F1-DD82-4D24-8949-186EF8CDA1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692" y="635577"/>
            <a:ext cx="447180" cy="402905"/>
          </a:xfrm>
          <a:prstGeom prst="rect">
            <a:avLst/>
          </a:prstGeom>
        </p:spPr>
      </p:pic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2AA42BE1-DCC5-4CEA-8A64-31E1347AB421}"/>
              </a:ext>
            </a:extLst>
          </p:cNvPr>
          <p:cNvSpPr/>
          <p:nvPr/>
        </p:nvSpPr>
        <p:spPr>
          <a:xfrm>
            <a:off x="5221179" y="4117807"/>
            <a:ext cx="1553402" cy="33335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" name="그림 102">
            <a:extLst>
              <a:ext uri="{FF2B5EF4-FFF2-40B4-BE49-F238E27FC236}">
                <a16:creationId xmlns:a16="http://schemas.microsoft.com/office/drawing/2014/main" id="{18B628E9-669E-4DFF-B880-626A7AA733C1}"/>
              </a:ext>
            </a:extLst>
          </p:cNvPr>
          <p:cNvPicPr>
            <a:picLocks noChangeAspect="1"/>
          </p:cNvPicPr>
          <p:nvPr/>
        </p:nvPicPr>
        <p:blipFill>
          <a:blip r:embed="rId10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058" y="4143497"/>
            <a:ext cx="265704" cy="265704"/>
          </a:xfrm>
          <a:prstGeom prst="rect">
            <a:avLst/>
          </a:prstGeom>
        </p:spPr>
      </p:pic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FA58D17-8F9D-40C6-9310-F3DF2CF71282}"/>
              </a:ext>
            </a:extLst>
          </p:cNvPr>
          <p:cNvSpPr/>
          <p:nvPr/>
        </p:nvSpPr>
        <p:spPr>
          <a:xfrm>
            <a:off x="4365453" y="5842709"/>
            <a:ext cx="3447393" cy="38208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237E7EE-B308-4FCE-8D14-6E449017F8AB}"/>
              </a:ext>
            </a:extLst>
          </p:cNvPr>
          <p:cNvSpPr/>
          <p:nvPr/>
        </p:nvSpPr>
        <p:spPr>
          <a:xfrm>
            <a:off x="3771901" y="5860008"/>
            <a:ext cx="4160520" cy="382081"/>
          </a:xfrm>
          <a:prstGeom prst="rect">
            <a:avLst/>
          </a:prstGeom>
          <a:solidFill>
            <a:srgbClr val="ED6C8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6" name="그림 105">
            <a:extLst>
              <a:ext uri="{FF2B5EF4-FFF2-40B4-BE49-F238E27FC236}">
                <a16:creationId xmlns:a16="http://schemas.microsoft.com/office/drawing/2014/main" id="{AF20E45B-67BB-4933-BF97-02E6B780B60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712" y="5932458"/>
            <a:ext cx="242576" cy="242576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id="{00589CA4-2BDE-4135-B75E-3B5E0EDF794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465" y="5926950"/>
            <a:ext cx="242576" cy="242576"/>
          </a:xfrm>
          <a:prstGeom prst="rect">
            <a:avLst/>
          </a:prstGeom>
        </p:spPr>
      </p:pic>
      <p:pic>
        <p:nvPicPr>
          <p:cNvPr id="108" name="그림 107">
            <a:extLst>
              <a:ext uri="{FF2B5EF4-FFF2-40B4-BE49-F238E27FC236}">
                <a16:creationId xmlns:a16="http://schemas.microsoft.com/office/drawing/2014/main" id="{B3353CC1-CF14-4223-BCF1-11C6C536082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680" y="5934636"/>
            <a:ext cx="242239" cy="242239"/>
          </a:xfrm>
          <a:prstGeom prst="rect">
            <a:avLst/>
          </a:prstGeom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6FD6DB37-D57B-439B-BD7C-567AAACA383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301" y="5909338"/>
            <a:ext cx="283419" cy="283419"/>
          </a:xfrm>
          <a:prstGeom prst="rect">
            <a:avLst/>
          </a:prstGeom>
        </p:spPr>
      </p:pic>
      <p:pic>
        <p:nvPicPr>
          <p:cNvPr id="110" name="그림 109">
            <a:extLst>
              <a:ext uri="{FF2B5EF4-FFF2-40B4-BE49-F238E27FC236}">
                <a16:creationId xmlns:a16="http://schemas.microsoft.com/office/drawing/2014/main" id="{C99D8CDE-FAA2-4942-8E61-3A0850AAB65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361" y="5932458"/>
            <a:ext cx="242239" cy="242239"/>
          </a:xfrm>
          <a:prstGeom prst="rect">
            <a:avLst/>
          </a:prstGeom>
        </p:spPr>
      </p:pic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8539E2D-7508-4C3F-A7CC-4D5C7CFBEF15}"/>
              </a:ext>
            </a:extLst>
          </p:cNvPr>
          <p:cNvSpPr/>
          <p:nvPr/>
        </p:nvSpPr>
        <p:spPr>
          <a:xfrm>
            <a:off x="2848374" y="1609367"/>
            <a:ext cx="1511167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7F93A8A-1C84-4C88-A901-35446B82019C}"/>
              </a:ext>
            </a:extLst>
          </p:cNvPr>
          <p:cNvSpPr/>
          <p:nvPr/>
        </p:nvSpPr>
        <p:spPr>
          <a:xfrm>
            <a:off x="7848526" y="1609367"/>
            <a:ext cx="3193310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A4C789-D669-49A3-9062-1FEF9B2929C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749" y="2173701"/>
            <a:ext cx="228571" cy="22857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569DA77-B12B-4578-8CD8-6A8E845717F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143" y="1750273"/>
            <a:ext cx="233700" cy="2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627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6E2069A-3E1F-40B7-963D-DFC2584A737B}"/>
              </a:ext>
            </a:extLst>
          </p:cNvPr>
          <p:cNvSpPr/>
          <p:nvPr/>
        </p:nvSpPr>
        <p:spPr>
          <a:xfrm>
            <a:off x="4372303" y="612227"/>
            <a:ext cx="3447393" cy="563354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CFC60D-685B-4310-BDA1-50520D74E3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2"/>
          <a:stretch/>
        </p:blipFill>
        <p:spPr>
          <a:xfrm>
            <a:off x="4370431" y="612227"/>
            <a:ext cx="3433228" cy="596750"/>
          </a:xfrm>
          <a:prstGeom prst="rect">
            <a:avLst/>
          </a:prstGeom>
        </p:spPr>
      </p:pic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C4BB6EE-178F-48EB-9BEE-6C0D1EFEFA66}"/>
              </a:ext>
            </a:extLst>
          </p:cNvPr>
          <p:cNvSpPr/>
          <p:nvPr/>
        </p:nvSpPr>
        <p:spPr>
          <a:xfrm>
            <a:off x="4372303" y="1049268"/>
            <a:ext cx="3431356" cy="524848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9092323-221E-43D2-ACCA-C29D91962D17}"/>
              </a:ext>
            </a:extLst>
          </p:cNvPr>
          <p:cNvSpPr/>
          <p:nvPr/>
        </p:nvSpPr>
        <p:spPr>
          <a:xfrm>
            <a:off x="4225020" y="4659780"/>
            <a:ext cx="1169310" cy="10158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7" name="Picture 2" descr="ê´ë ¨ ì´ë¯¸ì§">
            <a:extLst>
              <a:ext uri="{FF2B5EF4-FFF2-40B4-BE49-F238E27FC236}">
                <a16:creationId xmlns:a16="http://schemas.microsoft.com/office/drawing/2014/main" id="{5D872D3A-1025-46D5-B841-384017BD0D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b="72096"/>
          <a:stretch/>
        </p:blipFill>
        <p:spPr bwMode="auto">
          <a:xfrm>
            <a:off x="5472564" y="4672860"/>
            <a:ext cx="921170" cy="953332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1ACA387-CC9B-4B85-917E-26173CA477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50" y="749391"/>
            <a:ext cx="943712" cy="190648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2F7F91-63DC-4563-AA4B-6C2D07E03475}"/>
              </a:ext>
            </a:extLst>
          </p:cNvPr>
          <p:cNvGrpSpPr/>
          <p:nvPr/>
        </p:nvGrpSpPr>
        <p:grpSpPr>
          <a:xfrm>
            <a:off x="5396085" y="1172017"/>
            <a:ext cx="2019989" cy="2083387"/>
            <a:chOff x="5190212" y="1579999"/>
            <a:chExt cx="1811573" cy="1811573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A0AAB86E-EA8C-43C1-BE03-A6B860008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212" y="1579999"/>
              <a:ext cx="1811573" cy="1811573"/>
            </a:xfrm>
            <a:prstGeom prst="rect">
              <a:avLst/>
            </a:prstGeom>
          </p:spPr>
        </p:pic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87517125-9553-48BD-81BB-E2866FFDE76F}"/>
                </a:ext>
              </a:extLst>
            </p:cNvPr>
            <p:cNvSpPr/>
            <p:nvPr/>
          </p:nvSpPr>
          <p:spPr>
            <a:xfrm>
              <a:off x="5623560" y="2011680"/>
              <a:ext cx="955724" cy="9486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8C7230D-0F1D-41ED-ABB6-79660DDB9B48}"/>
              </a:ext>
            </a:extLst>
          </p:cNvPr>
          <p:cNvSpPr/>
          <p:nvPr/>
        </p:nvSpPr>
        <p:spPr>
          <a:xfrm>
            <a:off x="6005160" y="1926142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E6D752D-0246-43B6-A82E-C258BE6EE18F}"/>
              </a:ext>
            </a:extLst>
          </p:cNvPr>
          <p:cNvSpPr/>
          <p:nvPr/>
        </p:nvSpPr>
        <p:spPr>
          <a:xfrm>
            <a:off x="4225020" y="623028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BFA6582-2234-41E6-8B20-AB790D2AEA41}"/>
              </a:ext>
            </a:extLst>
          </p:cNvPr>
          <p:cNvCxnSpPr>
            <a:cxnSpLocks/>
          </p:cNvCxnSpPr>
          <p:nvPr/>
        </p:nvCxnSpPr>
        <p:spPr>
          <a:xfrm flipH="1" flipV="1">
            <a:off x="7390644" y="1379940"/>
            <a:ext cx="8687" cy="139624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1002F738-409A-4963-88BA-9597E4FDCF4B}"/>
              </a:ext>
            </a:extLst>
          </p:cNvPr>
          <p:cNvSpPr/>
          <p:nvPr/>
        </p:nvSpPr>
        <p:spPr>
          <a:xfrm>
            <a:off x="7338822" y="2698490"/>
            <a:ext cx="120647" cy="12064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34E91521-5037-4510-8E08-733594070D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628" y="2886567"/>
            <a:ext cx="233034" cy="2330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01396D-6CCB-4EE9-9998-EED55191DE67}"/>
              </a:ext>
            </a:extLst>
          </p:cNvPr>
          <p:cNvSpPr txBox="1"/>
          <p:nvPr/>
        </p:nvSpPr>
        <p:spPr>
          <a:xfrm>
            <a:off x="4462927" y="1908762"/>
            <a:ext cx="996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Temp :</a:t>
            </a:r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2E79154-AF3D-4157-991C-6BE683D8D937}"/>
              </a:ext>
            </a:extLst>
          </p:cNvPr>
          <p:cNvSpPr txBox="1"/>
          <p:nvPr/>
        </p:nvSpPr>
        <p:spPr>
          <a:xfrm>
            <a:off x="4469392" y="2242629"/>
            <a:ext cx="996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humidity :</a:t>
            </a:r>
            <a:endParaRPr lang="ko-KR" altLang="en-US" sz="1200" dirty="0"/>
          </a:p>
        </p:txBody>
      </p:sp>
      <p:pic>
        <p:nvPicPr>
          <p:cNvPr id="97" name="그림 96">
            <a:extLst>
              <a:ext uri="{FF2B5EF4-FFF2-40B4-BE49-F238E27FC236}">
                <a16:creationId xmlns:a16="http://schemas.microsoft.com/office/drawing/2014/main" id="{1A493AD4-9AB9-4F6D-BA51-C4BBB03AB7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227" y="2067815"/>
            <a:ext cx="265704" cy="265704"/>
          </a:xfrm>
          <a:prstGeom prst="rect">
            <a:avLst/>
          </a:prstGeom>
        </p:spPr>
      </p:pic>
      <p:sp>
        <p:nvSpPr>
          <p:cNvPr id="98" name="타원 97">
            <a:extLst>
              <a:ext uri="{FF2B5EF4-FFF2-40B4-BE49-F238E27FC236}">
                <a16:creationId xmlns:a16="http://schemas.microsoft.com/office/drawing/2014/main" id="{38F0506D-2303-4FED-91BF-04EB63575EDF}"/>
              </a:ext>
            </a:extLst>
          </p:cNvPr>
          <p:cNvSpPr/>
          <p:nvPr/>
        </p:nvSpPr>
        <p:spPr>
          <a:xfrm>
            <a:off x="6546484" y="3336329"/>
            <a:ext cx="623776" cy="62377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noFill/>
          </a:ln>
          <a:effectLst>
            <a:outerShdw blurRad="431800" sx="111000" sy="111000" algn="ctr" rotWithShape="0">
              <a:srgbClr val="00B0F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F7124DAF-625B-44AE-B81E-1C233B107BD7}"/>
              </a:ext>
            </a:extLst>
          </p:cNvPr>
          <p:cNvSpPr/>
          <p:nvPr/>
        </p:nvSpPr>
        <p:spPr>
          <a:xfrm>
            <a:off x="5715550" y="3336329"/>
            <a:ext cx="623776" cy="6237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noFill/>
          </a:ln>
          <a:effectLst>
            <a:outerShdw blurRad="177800" sx="111000" sy="111000" algn="ctr" rotWithShape="0">
              <a:srgbClr val="00B05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7A238A9F-6561-4EC1-9B7C-77CAA01E34CD}"/>
              </a:ext>
            </a:extLst>
          </p:cNvPr>
          <p:cNvSpPr/>
          <p:nvPr/>
        </p:nvSpPr>
        <p:spPr>
          <a:xfrm>
            <a:off x="4882794" y="3337721"/>
            <a:ext cx="623776" cy="62377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noFill/>
          </a:ln>
          <a:effectLst>
            <a:outerShdw blurRad="190500" sx="113000" sy="113000" algn="ctr" rotWithShape="0">
              <a:srgbClr val="FF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1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0E04FAC9-E924-4F1E-9022-F7A9D8F1A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469" y="3449442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996ABDD2-3C01-4E66-AE0C-7E4345C07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959" y="3464739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4" descr="ì ì.pngì ëí ì´ë¯¸ì§ ê²ìê²°ê³¼">
            <a:extLst>
              <a:ext uri="{FF2B5EF4-FFF2-40B4-BE49-F238E27FC236}">
                <a16:creationId xmlns:a16="http://schemas.microsoft.com/office/drawing/2014/main" id="{C17CA2F6-9174-4E9B-9D55-C51065B10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893" y="3449442"/>
            <a:ext cx="366958" cy="36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8BC5720B-3B83-4553-8F67-CEED3AEDFC45}"/>
              </a:ext>
            </a:extLst>
          </p:cNvPr>
          <p:cNvSpPr/>
          <p:nvPr/>
        </p:nvSpPr>
        <p:spPr>
          <a:xfrm>
            <a:off x="5221179" y="4117807"/>
            <a:ext cx="1553402" cy="33335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130E1F1B-4035-4497-8E27-44803B4D1EDE}"/>
              </a:ext>
            </a:extLst>
          </p:cNvPr>
          <p:cNvSpPr/>
          <p:nvPr/>
        </p:nvSpPr>
        <p:spPr>
          <a:xfrm>
            <a:off x="5387670" y="4787206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30091F1-89C2-4C19-98EA-BE827853FBC4}"/>
              </a:ext>
            </a:extLst>
          </p:cNvPr>
          <p:cNvSpPr/>
          <p:nvPr/>
        </p:nvSpPr>
        <p:spPr>
          <a:xfrm>
            <a:off x="5387670" y="5007924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5C1B1325-6836-49AE-B584-D2C62E88A939}"/>
              </a:ext>
            </a:extLst>
          </p:cNvPr>
          <p:cNvSpPr/>
          <p:nvPr/>
        </p:nvSpPr>
        <p:spPr>
          <a:xfrm>
            <a:off x="6489272" y="4677227"/>
            <a:ext cx="849550" cy="965784"/>
          </a:xfrm>
          <a:prstGeom prst="rect">
            <a:avLst/>
          </a:prstGeom>
          <a:solidFill>
            <a:schemeClr val="accent2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7A5AF56F-5164-4FD9-B8EE-A8D29B09A67B}"/>
              </a:ext>
            </a:extLst>
          </p:cNvPr>
          <p:cNvSpPr/>
          <p:nvPr/>
        </p:nvSpPr>
        <p:spPr>
          <a:xfrm>
            <a:off x="5331060" y="4736093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B7F3757D-E604-434E-940B-2B7394DED84F}"/>
              </a:ext>
            </a:extLst>
          </p:cNvPr>
          <p:cNvSpPr/>
          <p:nvPr/>
        </p:nvSpPr>
        <p:spPr>
          <a:xfrm>
            <a:off x="5331060" y="4956811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3B200FD-608E-4765-B081-271A07345BEC}"/>
              </a:ext>
            </a:extLst>
          </p:cNvPr>
          <p:cNvSpPr/>
          <p:nvPr/>
        </p:nvSpPr>
        <p:spPr>
          <a:xfrm>
            <a:off x="6406494" y="4692721"/>
            <a:ext cx="1107085" cy="45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set3</a:t>
            </a:r>
            <a:endParaRPr lang="ko-KR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4" name="Picture 2" descr="ê´ë ¨ ì´ë¯¸ì§">
            <a:extLst>
              <a:ext uri="{FF2B5EF4-FFF2-40B4-BE49-F238E27FC236}">
                <a16:creationId xmlns:a16="http://schemas.microsoft.com/office/drawing/2014/main" id="{313B5F13-F150-43BA-A805-E25926FA4F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95" b="50730"/>
          <a:stretch/>
        </p:blipFill>
        <p:spPr bwMode="auto">
          <a:xfrm>
            <a:off x="4450634" y="4750005"/>
            <a:ext cx="866131" cy="869025"/>
          </a:xfrm>
          <a:prstGeom prst="rect">
            <a:avLst/>
          </a:prstGeom>
          <a:noFill/>
        </p:spPr>
      </p:pic>
      <p:sp>
        <p:nvSpPr>
          <p:cNvPr id="115" name="타원 114">
            <a:extLst>
              <a:ext uri="{FF2B5EF4-FFF2-40B4-BE49-F238E27FC236}">
                <a16:creationId xmlns:a16="http://schemas.microsoft.com/office/drawing/2014/main" id="{35CA1F9F-7165-4DF7-BE72-D758C1FBECE5}"/>
              </a:ext>
            </a:extLst>
          </p:cNvPr>
          <p:cNvSpPr/>
          <p:nvPr/>
        </p:nvSpPr>
        <p:spPr>
          <a:xfrm>
            <a:off x="4492839" y="4897060"/>
            <a:ext cx="267924" cy="270101"/>
          </a:xfrm>
          <a:prstGeom prst="ellipse">
            <a:avLst/>
          </a:prstGeom>
          <a:noFill/>
          <a:ln w="444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247333D6-012D-44E3-A5DB-C20AEADDDC98}"/>
              </a:ext>
            </a:extLst>
          </p:cNvPr>
          <p:cNvSpPr/>
          <p:nvPr/>
        </p:nvSpPr>
        <p:spPr>
          <a:xfrm>
            <a:off x="4823301" y="4888227"/>
            <a:ext cx="267924" cy="270101"/>
          </a:xfrm>
          <a:prstGeom prst="ellipse">
            <a:avLst/>
          </a:prstGeom>
          <a:noFill/>
          <a:ln w="444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05A86B7A-74F6-4E42-9651-A07B9D4ED0C1}"/>
              </a:ext>
            </a:extLst>
          </p:cNvPr>
          <p:cNvSpPr/>
          <p:nvPr/>
        </p:nvSpPr>
        <p:spPr>
          <a:xfrm>
            <a:off x="4497172" y="5217247"/>
            <a:ext cx="267924" cy="270101"/>
          </a:xfrm>
          <a:prstGeom prst="ellipse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AF9B8897-085E-49B0-967A-3D9AFC7C647E}"/>
              </a:ext>
            </a:extLst>
          </p:cNvPr>
          <p:cNvGrpSpPr/>
          <p:nvPr/>
        </p:nvGrpSpPr>
        <p:grpSpPr>
          <a:xfrm>
            <a:off x="4760457" y="5161849"/>
            <a:ext cx="397828" cy="397828"/>
            <a:chOff x="5190212" y="1579999"/>
            <a:chExt cx="1811573" cy="1811573"/>
          </a:xfrm>
          <a:noFill/>
        </p:grpSpPr>
        <p:pic>
          <p:nvPicPr>
            <p:cNvPr id="119" name="그림 118">
              <a:extLst>
                <a:ext uri="{FF2B5EF4-FFF2-40B4-BE49-F238E27FC236}">
                  <a16:creationId xmlns:a16="http://schemas.microsoft.com/office/drawing/2014/main" id="{4B339609-2F02-46D9-BE45-0AF8052A0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212" y="1579999"/>
              <a:ext cx="1811573" cy="1811573"/>
            </a:xfrm>
            <a:prstGeom prst="rect">
              <a:avLst/>
            </a:prstGeom>
            <a:grpFill/>
          </p:spPr>
        </p:pic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A75BDDB5-2008-4194-9529-E456C923A46B}"/>
                </a:ext>
              </a:extLst>
            </p:cNvPr>
            <p:cNvSpPr/>
            <p:nvPr/>
          </p:nvSpPr>
          <p:spPr>
            <a:xfrm>
              <a:off x="5623560" y="2011680"/>
              <a:ext cx="955724" cy="9486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C084F69C-BA89-4B07-98B9-23326B22E4D5}"/>
              </a:ext>
            </a:extLst>
          </p:cNvPr>
          <p:cNvSpPr/>
          <p:nvPr/>
        </p:nvSpPr>
        <p:spPr>
          <a:xfrm>
            <a:off x="4322186" y="5502425"/>
            <a:ext cx="1381934" cy="45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Rose Temple</a:t>
            </a:r>
            <a:endParaRPr lang="ko-KR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E2E19938-66E0-4B02-B268-E92FFE02CBDB}"/>
              </a:ext>
            </a:extLst>
          </p:cNvPr>
          <p:cNvSpPr/>
          <p:nvPr/>
        </p:nvSpPr>
        <p:spPr>
          <a:xfrm>
            <a:off x="5532496" y="5039365"/>
            <a:ext cx="225910" cy="227746"/>
          </a:xfrm>
          <a:prstGeom prst="ellipse">
            <a:avLst/>
          </a:prstGeom>
          <a:noFill/>
          <a:ln w="444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6C1F3B8E-B494-4FA3-9CBC-1DB3D8B45BD0}"/>
              </a:ext>
            </a:extLst>
          </p:cNvPr>
          <p:cNvSpPr/>
          <p:nvPr/>
        </p:nvSpPr>
        <p:spPr>
          <a:xfrm>
            <a:off x="5853071" y="5039365"/>
            <a:ext cx="225910" cy="227746"/>
          </a:xfrm>
          <a:prstGeom prst="ellipse">
            <a:avLst/>
          </a:prstGeom>
          <a:noFill/>
          <a:ln w="444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984CA43D-EB52-432D-8FCE-4E3B245D5FAB}"/>
              </a:ext>
            </a:extLst>
          </p:cNvPr>
          <p:cNvSpPr/>
          <p:nvPr/>
        </p:nvSpPr>
        <p:spPr>
          <a:xfrm>
            <a:off x="5536833" y="5358018"/>
            <a:ext cx="225910" cy="227746"/>
          </a:xfrm>
          <a:prstGeom prst="ellipse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9ED7A39B-5C6A-498B-8F0B-8EE666A9B00B}"/>
              </a:ext>
            </a:extLst>
          </p:cNvPr>
          <p:cNvGrpSpPr/>
          <p:nvPr/>
        </p:nvGrpSpPr>
        <p:grpSpPr>
          <a:xfrm>
            <a:off x="5800118" y="5302619"/>
            <a:ext cx="335444" cy="335444"/>
            <a:chOff x="5190212" y="1579999"/>
            <a:chExt cx="1811573" cy="1811573"/>
          </a:xfrm>
          <a:noFill/>
        </p:grpSpPr>
        <p:pic>
          <p:nvPicPr>
            <p:cNvPr id="126" name="그림 125">
              <a:extLst>
                <a:ext uri="{FF2B5EF4-FFF2-40B4-BE49-F238E27FC236}">
                  <a16:creationId xmlns:a16="http://schemas.microsoft.com/office/drawing/2014/main" id="{94BC49C6-A358-4719-BF97-21322235B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212" y="1579999"/>
              <a:ext cx="1811573" cy="1811573"/>
            </a:xfrm>
            <a:prstGeom prst="rect">
              <a:avLst/>
            </a:prstGeom>
            <a:grpFill/>
          </p:spPr>
        </p:pic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9A589F27-DF3A-4F70-BE5E-270787460F1C}"/>
                </a:ext>
              </a:extLst>
            </p:cNvPr>
            <p:cNvSpPr/>
            <p:nvPr/>
          </p:nvSpPr>
          <p:spPr>
            <a:xfrm>
              <a:off x="5623560" y="2011680"/>
              <a:ext cx="955724" cy="9486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8" name="타원 127">
            <a:extLst>
              <a:ext uri="{FF2B5EF4-FFF2-40B4-BE49-F238E27FC236}">
                <a16:creationId xmlns:a16="http://schemas.microsoft.com/office/drawing/2014/main" id="{A817BC1F-A20D-4C42-81FC-E7AA00F96CAE}"/>
              </a:ext>
            </a:extLst>
          </p:cNvPr>
          <p:cNvSpPr/>
          <p:nvPr/>
        </p:nvSpPr>
        <p:spPr>
          <a:xfrm>
            <a:off x="6498413" y="5026948"/>
            <a:ext cx="225910" cy="227746"/>
          </a:xfrm>
          <a:prstGeom prst="ellipse">
            <a:avLst/>
          </a:prstGeom>
          <a:noFill/>
          <a:ln w="444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C8BF0A2F-993E-461F-8E89-69173DA86323}"/>
              </a:ext>
            </a:extLst>
          </p:cNvPr>
          <p:cNvSpPr/>
          <p:nvPr/>
        </p:nvSpPr>
        <p:spPr>
          <a:xfrm>
            <a:off x="6827351" y="5028164"/>
            <a:ext cx="225910" cy="227746"/>
          </a:xfrm>
          <a:prstGeom prst="ellipse">
            <a:avLst/>
          </a:prstGeom>
          <a:noFill/>
          <a:ln w="444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C65C1646-8784-44FF-AAA6-C10DE7A43975}"/>
              </a:ext>
            </a:extLst>
          </p:cNvPr>
          <p:cNvSpPr/>
          <p:nvPr/>
        </p:nvSpPr>
        <p:spPr>
          <a:xfrm>
            <a:off x="6511113" y="5346817"/>
            <a:ext cx="225910" cy="227746"/>
          </a:xfrm>
          <a:prstGeom prst="ellipse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00DC6E8C-A8DD-4FE1-8677-29391F3FFF92}"/>
              </a:ext>
            </a:extLst>
          </p:cNvPr>
          <p:cNvGrpSpPr/>
          <p:nvPr/>
        </p:nvGrpSpPr>
        <p:grpSpPr>
          <a:xfrm>
            <a:off x="6774398" y="5291418"/>
            <a:ext cx="335444" cy="335444"/>
            <a:chOff x="5190212" y="1579999"/>
            <a:chExt cx="1811573" cy="1811573"/>
          </a:xfrm>
          <a:noFill/>
        </p:grpSpPr>
        <p:pic>
          <p:nvPicPr>
            <p:cNvPr id="132" name="그림 131">
              <a:extLst>
                <a:ext uri="{FF2B5EF4-FFF2-40B4-BE49-F238E27FC236}">
                  <a16:creationId xmlns:a16="http://schemas.microsoft.com/office/drawing/2014/main" id="{326C4E00-2D7E-4DD1-A9E0-3B5ED36663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212" y="1579999"/>
              <a:ext cx="1811573" cy="1811573"/>
            </a:xfrm>
            <a:prstGeom prst="rect">
              <a:avLst/>
            </a:prstGeom>
            <a:grpFill/>
          </p:spPr>
        </p:pic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90AC53BD-44E0-4B74-A612-A3B4AE3FE383}"/>
                </a:ext>
              </a:extLst>
            </p:cNvPr>
            <p:cNvSpPr/>
            <p:nvPr/>
          </p:nvSpPr>
          <p:spPr>
            <a:xfrm>
              <a:off x="5623560" y="2011680"/>
              <a:ext cx="955724" cy="9486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314CAC0B-ACE2-4AA3-A4DF-8AADC07A2303}"/>
              </a:ext>
            </a:extLst>
          </p:cNvPr>
          <p:cNvSpPr/>
          <p:nvPr/>
        </p:nvSpPr>
        <p:spPr>
          <a:xfrm>
            <a:off x="7421896" y="4686225"/>
            <a:ext cx="849550" cy="965784"/>
          </a:xfrm>
          <a:prstGeom prst="rect">
            <a:avLst/>
          </a:prstGeom>
          <a:solidFill>
            <a:schemeClr val="bg1">
              <a:lumMod val="8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8B57EAC9-9D95-4E8D-8B6B-FDBC0682D31E}"/>
              </a:ext>
            </a:extLst>
          </p:cNvPr>
          <p:cNvSpPr/>
          <p:nvPr/>
        </p:nvSpPr>
        <p:spPr>
          <a:xfrm>
            <a:off x="7424843" y="4701719"/>
            <a:ext cx="1107085" cy="45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set4</a:t>
            </a:r>
            <a:endParaRPr lang="ko-KR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B974346B-0013-4C9A-B303-C450556764AE}"/>
              </a:ext>
            </a:extLst>
          </p:cNvPr>
          <p:cNvSpPr/>
          <p:nvPr/>
        </p:nvSpPr>
        <p:spPr>
          <a:xfrm>
            <a:off x="7516762" y="5035946"/>
            <a:ext cx="225910" cy="227746"/>
          </a:xfrm>
          <a:prstGeom prst="ellipse">
            <a:avLst/>
          </a:prstGeom>
          <a:noFill/>
          <a:ln w="444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2BF89F80-0277-476B-BE5C-14788B182A63}"/>
              </a:ext>
            </a:extLst>
          </p:cNvPr>
          <p:cNvSpPr/>
          <p:nvPr/>
        </p:nvSpPr>
        <p:spPr>
          <a:xfrm>
            <a:off x="7845700" y="5037162"/>
            <a:ext cx="225910" cy="227746"/>
          </a:xfrm>
          <a:prstGeom prst="ellipse">
            <a:avLst/>
          </a:prstGeom>
          <a:noFill/>
          <a:ln w="444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F23F2EE0-3495-4978-A2D4-78A2290B827B}"/>
              </a:ext>
            </a:extLst>
          </p:cNvPr>
          <p:cNvSpPr/>
          <p:nvPr/>
        </p:nvSpPr>
        <p:spPr>
          <a:xfrm>
            <a:off x="7529462" y="5355815"/>
            <a:ext cx="225910" cy="227746"/>
          </a:xfrm>
          <a:prstGeom prst="ellipse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05A86E5F-4D77-4466-B660-4D5F5BE4F24B}"/>
              </a:ext>
            </a:extLst>
          </p:cNvPr>
          <p:cNvGrpSpPr/>
          <p:nvPr/>
        </p:nvGrpSpPr>
        <p:grpSpPr>
          <a:xfrm>
            <a:off x="7792747" y="5300416"/>
            <a:ext cx="335444" cy="335444"/>
            <a:chOff x="5190212" y="1579999"/>
            <a:chExt cx="1811573" cy="1811573"/>
          </a:xfrm>
          <a:noFill/>
        </p:grpSpPr>
        <p:pic>
          <p:nvPicPr>
            <p:cNvPr id="140" name="그림 139">
              <a:extLst>
                <a:ext uri="{FF2B5EF4-FFF2-40B4-BE49-F238E27FC236}">
                  <a16:creationId xmlns:a16="http://schemas.microsoft.com/office/drawing/2014/main" id="{0CC0E425-67B6-4CCB-A087-33893B855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212" y="1579999"/>
              <a:ext cx="1811573" cy="1811573"/>
            </a:xfrm>
            <a:prstGeom prst="rect">
              <a:avLst/>
            </a:prstGeom>
            <a:grpFill/>
          </p:spPr>
        </p:pic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AC680ABC-4EC0-4409-A499-6B09462C9852}"/>
                </a:ext>
              </a:extLst>
            </p:cNvPr>
            <p:cNvSpPr/>
            <p:nvPr/>
          </p:nvSpPr>
          <p:spPr>
            <a:xfrm>
              <a:off x="5623560" y="2011680"/>
              <a:ext cx="955724" cy="9486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E8284770-618F-430E-BD39-0425EC326014}"/>
              </a:ext>
            </a:extLst>
          </p:cNvPr>
          <p:cNvSpPr txBox="1"/>
          <p:nvPr/>
        </p:nvSpPr>
        <p:spPr>
          <a:xfrm>
            <a:off x="7345126" y="5585857"/>
            <a:ext cx="1379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Custom</a:t>
            </a:r>
            <a:endParaRPr lang="ko-KR" altLang="en-US" sz="1400" dirty="0"/>
          </a:p>
        </p:txBody>
      </p: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F5D04ADA-CF3C-4897-BC96-AD4A09EAB350}"/>
              </a:ext>
            </a:extLst>
          </p:cNvPr>
          <p:cNvCxnSpPr>
            <a:cxnSpLocks/>
          </p:cNvCxnSpPr>
          <p:nvPr/>
        </p:nvCxnSpPr>
        <p:spPr>
          <a:xfrm flipV="1">
            <a:off x="5208078" y="4888227"/>
            <a:ext cx="0" cy="45859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타원 143">
            <a:extLst>
              <a:ext uri="{FF2B5EF4-FFF2-40B4-BE49-F238E27FC236}">
                <a16:creationId xmlns:a16="http://schemas.microsoft.com/office/drawing/2014/main" id="{550DEE33-6C50-4730-9AD9-C382F7C89C1F}"/>
              </a:ext>
            </a:extLst>
          </p:cNvPr>
          <p:cNvSpPr/>
          <p:nvPr/>
        </p:nvSpPr>
        <p:spPr>
          <a:xfrm>
            <a:off x="5165120" y="5253828"/>
            <a:ext cx="89358" cy="89358"/>
          </a:xfrm>
          <a:prstGeom prst="ellipse">
            <a:avLst/>
          </a:prstGeom>
          <a:solidFill>
            <a:srgbClr val="D57793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5" name="그림 144">
            <a:extLst>
              <a:ext uri="{FF2B5EF4-FFF2-40B4-BE49-F238E27FC236}">
                <a16:creationId xmlns:a16="http://schemas.microsoft.com/office/drawing/2014/main" id="{04360B51-62A2-40F6-B59E-4A15AAE5DF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224" y="5361042"/>
            <a:ext cx="152208" cy="152208"/>
          </a:xfrm>
          <a:prstGeom prst="rect">
            <a:avLst/>
          </a:prstGeom>
        </p:spPr>
      </p:pic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540F70F5-C436-4C0B-83F4-80F0EFB6310C}"/>
              </a:ext>
            </a:extLst>
          </p:cNvPr>
          <p:cNvSpPr/>
          <p:nvPr/>
        </p:nvSpPr>
        <p:spPr>
          <a:xfrm>
            <a:off x="5427839" y="5493706"/>
            <a:ext cx="1381934" cy="45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Manila</a:t>
            </a:r>
            <a:endParaRPr lang="ko-KR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88607486-9313-4B16-8526-B0EA5B7E15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058" y="4143497"/>
            <a:ext cx="265704" cy="265704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4AACD29E-2299-4609-A345-5268D6C0D4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692" y="635577"/>
            <a:ext cx="447180" cy="402905"/>
          </a:xfrm>
          <a:prstGeom prst="rect">
            <a:avLst/>
          </a:prstGeom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AEF97452-6DBB-4133-B8D2-79B90908B217}"/>
              </a:ext>
            </a:extLst>
          </p:cNvPr>
          <p:cNvSpPr/>
          <p:nvPr/>
        </p:nvSpPr>
        <p:spPr>
          <a:xfrm>
            <a:off x="4365453" y="5842709"/>
            <a:ext cx="3447393" cy="38208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69FDF07-C79F-4857-A824-E3F599E4E3BA}"/>
              </a:ext>
            </a:extLst>
          </p:cNvPr>
          <p:cNvSpPr/>
          <p:nvPr/>
        </p:nvSpPr>
        <p:spPr>
          <a:xfrm>
            <a:off x="3771901" y="5860008"/>
            <a:ext cx="4160520" cy="382081"/>
          </a:xfrm>
          <a:prstGeom prst="rect">
            <a:avLst/>
          </a:prstGeom>
          <a:solidFill>
            <a:srgbClr val="ED6C8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0AA96714-E0A9-4B00-BD88-4144422BABA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712" y="5932458"/>
            <a:ext cx="242576" cy="242576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D7401ED7-41DD-477B-A9DE-F01BD168978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465" y="5926950"/>
            <a:ext cx="242576" cy="242576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716769EE-20D9-4950-85F7-B50DEB7C90E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680" y="5934636"/>
            <a:ext cx="242239" cy="242239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D1DBFE35-93F4-4BDE-ACE0-763B0400375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301" y="5909338"/>
            <a:ext cx="283419" cy="283419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0DD74B8C-BB69-49DF-B1F3-F8A12600B3D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361" y="5932458"/>
            <a:ext cx="242239" cy="242239"/>
          </a:xfrm>
          <a:prstGeom prst="rect">
            <a:avLst/>
          </a:prstGeom>
        </p:spPr>
      </p:pic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8539E2D-7508-4C3F-A7CC-4D5C7CFBEF15}"/>
              </a:ext>
            </a:extLst>
          </p:cNvPr>
          <p:cNvSpPr/>
          <p:nvPr/>
        </p:nvSpPr>
        <p:spPr>
          <a:xfrm>
            <a:off x="1166232" y="1609367"/>
            <a:ext cx="3193310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7F93A8A-1C84-4C88-A901-35446B82019C}"/>
              </a:ext>
            </a:extLst>
          </p:cNvPr>
          <p:cNvSpPr/>
          <p:nvPr/>
        </p:nvSpPr>
        <p:spPr>
          <a:xfrm>
            <a:off x="7848526" y="1609367"/>
            <a:ext cx="3193310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8802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0653903-2311-4390-B9E4-BA219D0B731F}"/>
              </a:ext>
            </a:extLst>
          </p:cNvPr>
          <p:cNvSpPr/>
          <p:nvPr/>
        </p:nvSpPr>
        <p:spPr>
          <a:xfrm>
            <a:off x="3281362" y="1952625"/>
            <a:ext cx="5629275" cy="26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>
                <a:solidFill>
                  <a:schemeClr val="tx1"/>
                </a:solidFill>
              </a:rPr>
              <a:t>Sentiment</a:t>
            </a:r>
            <a:r>
              <a:rPr lang="ko-KR" altLang="en-US" sz="6000" b="1" dirty="0">
                <a:solidFill>
                  <a:schemeClr val="tx1"/>
                </a:solidFill>
              </a:rPr>
              <a:t> </a:t>
            </a:r>
            <a:endParaRPr lang="en-US" altLang="ko-KR" sz="60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6000" b="1" dirty="0">
                <a:solidFill>
                  <a:schemeClr val="tx1"/>
                </a:solidFill>
              </a:rPr>
              <a:t>Set(1)</a:t>
            </a:r>
            <a:endParaRPr lang="ko-KR" altLang="en-US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609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B6FCD854-40FC-4878-AEAD-01477D08B4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90403"/>
              </p:ext>
            </p:extLst>
          </p:nvPr>
        </p:nvGraphicFramePr>
        <p:xfrm>
          <a:off x="4382775" y="1987497"/>
          <a:ext cx="3386434" cy="15980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6434">
                  <a:extLst>
                    <a:ext uri="{9D8B030D-6E8A-4147-A177-3AD203B41FA5}">
                      <a16:colId xmlns:a16="http://schemas.microsoft.com/office/drawing/2014/main" val="243959706"/>
                    </a:ext>
                  </a:extLst>
                </a:gridCol>
              </a:tblGrid>
              <a:tr h="159808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43272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B6E2069A-3E1F-40B7-963D-DFC2584A737B}"/>
              </a:ext>
            </a:extLst>
          </p:cNvPr>
          <p:cNvSpPr/>
          <p:nvPr/>
        </p:nvSpPr>
        <p:spPr>
          <a:xfrm>
            <a:off x="4372303" y="612227"/>
            <a:ext cx="3447393" cy="563354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CFC60D-685B-4310-BDA1-50520D74E3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2"/>
          <a:stretch/>
        </p:blipFill>
        <p:spPr>
          <a:xfrm>
            <a:off x="4370431" y="612227"/>
            <a:ext cx="3433228" cy="596750"/>
          </a:xfrm>
          <a:prstGeom prst="rect">
            <a:avLst/>
          </a:prstGeom>
        </p:spPr>
      </p:pic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1EAF4965-AE29-45B5-BE46-37EC4FF46A52}"/>
              </a:ext>
            </a:extLst>
          </p:cNvPr>
          <p:cNvSpPr/>
          <p:nvPr/>
        </p:nvSpPr>
        <p:spPr>
          <a:xfrm>
            <a:off x="4367720" y="1037838"/>
            <a:ext cx="3433696" cy="524848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1ACA387-CC9B-4B85-917E-26173CA47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50" y="749391"/>
            <a:ext cx="943712" cy="190648"/>
          </a:xfrm>
          <a:prstGeom prst="rect">
            <a:avLst/>
          </a:prstGeom>
        </p:spPr>
      </p:pic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E6D752D-0246-43B6-A82E-C258BE6EE18F}"/>
              </a:ext>
            </a:extLst>
          </p:cNvPr>
          <p:cNvSpPr/>
          <p:nvPr/>
        </p:nvSpPr>
        <p:spPr>
          <a:xfrm>
            <a:off x="4225020" y="6230282"/>
            <a:ext cx="4042679" cy="44660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F105A4F5-4069-4A8A-852B-A3F5B18BD513}"/>
              </a:ext>
            </a:extLst>
          </p:cNvPr>
          <p:cNvGraphicFramePr>
            <a:graphicFrameLocks noGrp="1"/>
          </p:cNvGraphicFramePr>
          <p:nvPr/>
        </p:nvGraphicFramePr>
        <p:xfrm>
          <a:off x="4426412" y="4252841"/>
          <a:ext cx="3386434" cy="15980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6434">
                  <a:extLst>
                    <a:ext uri="{9D8B030D-6E8A-4147-A177-3AD203B41FA5}">
                      <a16:colId xmlns:a16="http://schemas.microsoft.com/office/drawing/2014/main" val="243959706"/>
                    </a:ext>
                  </a:extLst>
                </a:gridCol>
              </a:tblGrid>
              <a:tr h="159808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9432721"/>
                  </a:ext>
                </a:extLst>
              </a:tr>
            </a:tbl>
          </a:graphicData>
        </a:graphic>
      </p:graphicFrame>
      <p:sp>
        <p:nvSpPr>
          <p:cNvPr id="100" name="직사각형 99">
            <a:extLst>
              <a:ext uri="{FF2B5EF4-FFF2-40B4-BE49-F238E27FC236}">
                <a16:creationId xmlns:a16="http://schemas.microsoft.com/office/drawing/2014/main" id="{65E10DB1-1AF2-4B84-A6A2-A0CCC2EEEEE3}"/>
              </a:ext>
            </a:extLst>
          </p:cNvPr>
          <p:cNvSpPr/>
          <p:nvPr/>
        </p:nvSpPr>
        <p:spPr>
          <a:xfrm>
            <a:off x="8828814" y="2192801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2E434964-FB5E-4F21-9B8F-D8F5EE9FB4CB}"/>
              </a:ext>
            </a:extLst>
          </p:cNvPr>
          <p:cNvSpPr/>
          <p:nvPr/>
        </p:nvSpPr>
        <p:spPr>
          <a:xfrm>
            <a:off x="8828814" y="2413519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4" name="Picture 2" descr="ê´ë ¨ ì´ë¯¸ì§">
            <a:extLst>
              <a:ext uri="{FF2B5EF4-FFF2-40B4-BE49-F238E27FC236}">
                <a16:creationId xmlns:a16="http://schemas.microsoft.com/office/drawing/2014/main" id="{04D71FE4-6771-4201-8F66-72A6EF4723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b="72096"/>
          <a:stretch/>
        </p:blipFill>
        <p:spPr bwMode="auto">
          <a:xfrm>
            <a:off x="4773765" y="2198825"/>
            <a:ext cx="2662848" cy="19916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46FCD9D-C50A-4F66-A098-DB62C0A5BC67}"/>
              </a:ext>
            </a:extLst>
          </p:cNvPr>
          <p:cNvSpPr/>
          <p:nvPr/>
        </p:nvSpPr>
        <p:spPr>
          <a:xfrm>
            <a:off x="4773765" y="2305754"/>
            <a:ext cx="2277142" cy="45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tx1"/>
                </a:solidFill>
              </a:rPr>
              <a:t>설정</a:t>
            </a:r>
            <a:r>
              <a:rPr lang="en-US" altLang="ko-KR" sz="2000" b="1" dirty="0">
                <a:solidFill>
                  <a:schemeClr val="tx1"/>
                </a:solidFill>
              </a:rPr>
              <a:t>(1)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E019910-E58E-4CBD-AE63-65FE443FFD88}"/>
              </a:ext>
            </a:extLst>
          </p:cNvPr>
          <p:cNvSpPr/>
          <p:nvPr/>
        </p:nvSpPr>
        <p:spPr>
          <a:xfrm>
            <a:off x="8828814" y="2192801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AEFA128-50F4-4AD5-B5EE-0E572D309F93}"/>
              </a:ext>
            </a:extLst>
          </p:cNvPr>
          <p:cNvSpPr/>
          <p:nvPr/>
        </p:nvSpPr>
        <p:spPr>
          <a:xfrm>
            <a:off x="8828814" y="2413519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D0E6E11-A3B7-4E2D-AFE8-5CBE7B7A2DD4}"/>
              </a:ext>
            </a:extLst>
          </p:cNvPr>
          <p:cNvSpPr/>
          <p:nvPr/>
        </p:nvSpPr>
        <p:spPr>
          <a:xfrm>
            <a:off x="5953372" y="2814355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994EC841-6646-4DAE-870A-081492792342}"/>
              </a:ext>
            </a:extLst>
          </p:cNvPr>
          <p:cNvSpPr/>
          <p:nvPr/>
        </p:nvSpPr>
        <p:spPr>
          <a:xfrm>
            <a:off x="5953372" y="3035073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7555C68F-28F1-4C3B-BC51-84DA61A6F799}"/>
              </a:ext>
            </a:extLst>
          </p:cNvPr>
          <p:cNvSpPr/>
          <p:nvPr/>
        </p:nvSpPr>
        <p:spPr>
          <a:xfrm>
            <a:off x="4852286" y="2910591"/>
            <a:ext cx="388830" cy="392787"/>
          </a:xfrm>
          <a:prstGeom prst="ellipse">
            <a:avLst/>
          </a:prstGeom>
          <a:noFill/>
          <a:ln w="762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02594492-A2E2-44AD-A80A-19D1D0A65A6B}"/>
              </a:ext>
            </a:extLst>
          </p:cNvPr>
          <p:cNvSpPr/>
          <p:nvPr/>
        </p:nvSpPr>
        <p:spPr>
          <a:xfrm>
            <a:off x="5364632" y="2910592"/>
            <a:ext cx="388830" cy="392787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95CDBFB6-6658-4CF6-8442-A60C45B3B957}"/>
              </a:ext>
            </a:extLst>
          </p:cNvPr>
          <p:cNvSpPr/>
          <p:nvPr/>
        </p:nvSpPr>
        <p:spPr>
          <a:xfrm>
            <a:off x="4863222" y="3428156"/>
            <a:ext cx="388830" cy="392787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8DCD441-8567-4B5A-8660-6F4FB5D357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284" y="3332382"/>
            <a:ext cx="571368" cy="571368"/>
          </a:xfrm>
          <a:prstGeom prst="rect">
            <a:avLst/>
          </a:prstGeom>
        </p:spPr>
      </p:pic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7049DDF1-0095-4DD1-90A7-841A0C4C85B5}"/>
              </a:ext>
            </a:extLst>
          </p:cNvPr>
          <p:cNvCxnSpPr>
            <a:cxnSpLocks/>
          </p:cNvCxnSpPr>
          <p:nvPr/>
        </p:nvCxnSpPr>
        <p:spPr>
          <a:xfrm flipV="1">
            <a:off x="6098034" y="2721703"/>
            <a:ext cx="1" cy="9482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4" name="그림 73">
            <a:extLst>
              <a:ext uri="{FF2B5EF4-FFF2-40B4-BE49-F238E27FC236}">
                <a16:creationId xmlns:a16="http://schemas.microsoft.com/office/drawing/2014/main" id="{BB8DD38B-34E7-4F2E-9E3A-E2570659F8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186" y="3723132"/>
            <a:ext cx="233034" cy="233034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1DE65AE-5BC8-44B8-9E67-B083426CC26F}"/>
              </a:ext>
            </a:extLst>
          </p:cNvPr>
          <p:cNvSpPr/>
          <p:nvPr/>
        </p:nvSpPr>
        <p:spPr>
          <a:xfrm>
            <a:off x="5988345" y="2934340"/>
            <a:ext cx="225305" cy="5589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D45504-FE03-4BCC-A8E0-5CC7EBED17C6}"/>
              </a:ext>
            </a:extLst>
          </p:cNvPr>
          <p:cNvSpPr txBox="1"/>
          <p:nvPr/>
        </p:nvSpPr>
        <p:spPr>
          <a:xfrm>
            <a:off x="6061752" y="2534776"/>
            <a:ext cx="498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42B848D-0E46-41EB-A897-8AA17CE57520}"/>
              </a:ext>
            </a:extLst>
          </p:cNvPr>
          <p:cNvSpPr txBox="1"/>
          <p:nvPr/>
        </p:nvSpPr>
        <p:spPr>
          <a:xfrm>
            <a:off x="6098341" y="3451219"/>
            <a:ext cx="498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6C48415F-FD35-43E0-B2A1-C887765B132E}"/>
              </a:ext>
            </a:extLst>
          </p:cNvPr>
          <p:cNvCxnSpPr>
            <a:cxnSpLocks/>
          </p:cNvCxnSpPr>
          <p:nvPr/>
        </p:nvCxnSpPr>
        <p:spPr>
          <a:xfrm flipV="1">
            <a:off x="6502322" y="2724855"/>
            <a:ext cx="1" cy="9482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07A39D38-BB2F-4690-AFEE-16A213B58F4F}"/>
              </a:ext>
            </a:extLst>
          </p:cNvPr>
          <p:cNvSpPr/>
          <p:nvPr/>
        </p:nvSpPr>
        <p:spPr>
          <a:xfrm>
            <a:off x="6392633" y="2937492"/>
            <a:ext cx="225305" cy="5589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A1C56D3-5E57-4B3B-A441-9996350E802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095" y="3709327"/>
            <a:ext cx="264523" cy="264523"/>
          </a:xfrm>
          <a:prstGeom prst="rect">
            <a:avLst/>
          </a:prstGeom>
        </p:spPr>
      </p:pic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7AC99EC7-15C5-44EE-BECB-A3FDCA950B24}"/>
              </a:ext>
            </a:extLst>
          </p:cNvPr>
          <p:cNvCxnSpPr>
            <a:cxnSpLocks/>
          </p:cNvCxnSpPr>
          <p:nvPr/>
        </p:nvCxnSpPr>
        <p:spPr>
          <a:xfrm flipV="1">
            <a:off x="6827259" y="2728945"/>
            <a:ext cx="1" cy="9482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7578AA67-AEE1-4D43-9DD0-FEC155DB5351}"/>
              </a:ext>
            </a:extLst>
          </p:cNvPr>
          <p:cNvSpPr/>
          <p:nvPr/>
        </p:nvSpPr>
        <p:spPr>
          <a:xfrm>
            <a:off x="6717570" y="2941582"/>
            <a:ext cx="225305" cy="5589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id="{08ADF2E2-C3A7-4815-B80B-B66F00C10C8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032" y="3713417"/>
            <a:ext cx="264523" cy="264523"/>
          </a:xfrm>
          <a:prstGeom prst="rect">
            <a:avLst/>
          </a:prstGeom>
        </p:spPr>
      </p:pic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9008128E-40A1-4C00-8D28-87BA5BF061A9}"/>
              </a:ext>
            </a:extLst>
          </p:cNvPr>
          <p:cNvCxnSpPr>
            <a:cxnSpLocks/>
          </p:cNvCxnSpPr>
          <p:nvPr/>
        </p:nvCxnSpPr>
        <p:spPr>
          <a:xfrm flipV="1">
            <a:off x="7229867" y="2734955"/>
            <a:ext cx="1" cy="9482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166090C8-07CA-4B00-9E4F-4140B921C993}"/>
              </a:ext>
            </a:extLst>
          </p:cNvPr>
          <p:cNvSpPr/>
          <p:nvPr/>
        </p:nvSpPr>
        <p:spPr>
          <a:xfrm>
            <a:off x="7120178" y="2947592"/>
            <a:ext cx="225305" cy="5589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9" name="그림 98">
            <a:extLst>
              <a:ext uri="{FF2B5EF4-FFF2-40B4-BE49-F238E27FC236}">
                <a16:creationId xmlns:a16="http://schemas.microsoft.com/office/drawing/2014/main" id="{885B8AC5-2517-44B7-973F-888A2226BBB8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640" y="3719427"/>
            <a:ext cx="264523" cy="264523"/>
          </a:xfrm>
          <a:prstGeom prst="rect">
            <a:avLst/>
          </a:prstGeom>
        </p:spPr>
      </p:pic>
      <p:sp>
        <p:nvSpPr>
          <p:cNvPr id="102" name="직각 삼각형 101">
            <a:extLst>
              <a:ext uri="{FF2B5EF4-FFF2-40B4-BE49-F238E27FC236}">
                <a16:creationId xmlns:a16="http://schemas.microsoft.com/office/drawing/2014/main" id="{04FF026C-0705-4E34-8D30-7C61954E07B4}"/>
              </a:ext>
            </a:extLst>
          </p:cNvPr>
          <p:cNvSpPr/>
          <p:nvPr/>
        </p:nvSpPr>
        <p:spPr>
          <a:xfrm rot="13500000">
            <a:off x="7390081" y="2969746"/>
            <a:ext cx="321621" cy="321621"/>
          </a:xfrm>
          <a:prstGeom prst="rtTriangle">
            <a:avLst/>
          </a:prstGeom>
          <a:solidFill>
            <a:srgbClr val="EA778E"/>
          </a:solidFill>
          <a:ln w="127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각 삼각형 102">
            <a:extLst>
              <a:ext uri="{FF2B5EF4-FFF2-40B4-BE49-F238E27FC236}">
                <a16:creationId xmlns:a16="http://schemas.microsoft.com/office/drawing/2014/main" id="{35A2F01C-A501-4E46-A2C2-720FF80750BA}"/>
              </a:ext>
            </a:extLst>
          </p:cNvPr>
          <p:cNvSpPr/>
          <p:nvPr/>
        </p:nvSpPr>
        <p:spPr>
          <a:xfrm rot="2700000">
            <a:off x="4503575" y="2954274"/>
            <a:ext cx="321621" cy="321621"/>
          </a:xfrm>
          <a:prstGeom prst="rtTriangle">
            <a:avLst/>
          </a:prstGeom>
          <a:solidFill>
            <a:srgbClr val="ED9975"/>
          </a:solidFill>
          <a:ln w="127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BB336CE6-6440-4616-825C-E29AC3CDFD21}"/>
              </a:ext>
            </a:extLst>
          </p:cNvPr>
          <p:cNvSpPr/>
          <p:nvPr/>
        </p:nvSpPr>
        <p:spPr>
          <a:xfrm>
            <a:off x="10308467" y="1300459"/>
            <a:ext cx="388830" cy="392787"/>
          </a:xfrm>
          <a:prstGeom prst="ellipse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D7C4BEDB-88FA-41AC-9368-555305388AEB}"/>
              </a:ext>
            </a:extLst>
          </p:cNvPr>
          <p:cNvSpPr/>
          <p:nvPr/>
        </p:nvSpPr>
        <p:spPr>
          <a:xfrm>
            <a:off x="10820813" y="1300460"/>
            <a:ext cx="388830" cy="392787"/>
          </a:xfrm>
          <a:prstGeom prst="ellipse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CAEE7DBB-627D-4F9B-BA55-B69C104152C0}"/>
              </a:ext>
            </a:extLst>
          </p:cNvPr>
          <p:cNvSpPr/>
          <p:nvPr/>
        </p:nvSpPr>
        <p:spPr>
          <a:xfrm>
            <a:off x="10319403" y="1818024"/>
            <a:ext cx="388830" cy="392787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7" name="그림 106">
            <a:extLst>
              <a:ext uri="{FF2B5EF4-FFF2-40B4-BE49-F238E27FC236}">
                <a16:creationId xmlns:a16="http://schemas.microsoft.com/office/drawing/2014/main" id="{84DA1431-F202-45FA-9068-7CDF4C7B21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895" y="1733680"/>
            <a:ext cx="571368" cy="57136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B3C7978-32DE-4A89-BE60-426C7C11D181}"/>
              </a:ext>
            </a:extLst>
          </p:cNvPr>
          <p:cNvSpPr txBox="1"/>
          <p:nvPr/>
        </p:nvSpPr>
        <p:spPr>
          <a:xfrm>
            <a:off x="10006110" y="562646"/>
            <a:ext cx="1698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사용되지 않은 </a:t>
            </a:r>
            <a:endParaRPr lang="en-US" altLang="ko-KR" dirty="0"/>
          </a:p>
          <a:p>
            <a:r>
              <a:rPr lang="ko-KR" altLang="en-US" dirty="0"/>
              <a:t>향은 회색처리 </a:t>
            </a:r>
          </a:p>
        </p:txBody>
      </p:sp>
      <p:pic>
        <p:nvPicPr>
          <p:cNvPr id="115" name="Picture 2" descr="ê´ë ¨ ì´ë¯¸ì§">
            <a:extLst>
              <a:ext uri="{FF2B5EF4-FFF2-40B4-BE49-F238E27FC236}">
                <a16:creationId xmlns:a16="http://schemas.microsoft.com/office/drawing/2014/main" id="{46BA7E79-CAD7-4AEC-9DA8-F834B65154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b="72096"/>
          <a:stretch/>
        </p:blipFill>
        <p:spPr bwMode="auto">
          <a:xfrm>
            <a:off x="10115414" y="3091831"/>
            <a:ext cx="1332455" cy="9965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68F3EB40-6A79-4DCB-BE1D-EB65E1AEFD41}"/>
              </a:ext>
            </a:extLst>
          </p:cNvPr>
          <p:cNvSpPr txBox="1"/>
          <p:nvPr/>
        </p:nvSpPr>
        <p:spPr>
          <a:xfrm>
            <a:off x="9962340" y="2336314"/>
            <a:ext cx="190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무드등에</a:t>
            </a:r>
            <a:r>
              <a:rPr lang="ko-KR" altLang="en-US" dirty="0"/>
              <a:t> 설정한 색을 배경으로 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D1DD6D9-8850-42DB-AC86-F405809D1C67}"/>
              </a:ext>
            </a:extLst>
          </p:cNvPr>
          <p:cNvSpPr/>
          <p:nvPr/>
        </p:nvSpPr>
        <p:spPr>
          <a:xfrm>
            <a:off x="7120179" y="1263153"/>
            <a:ext cx="490016" cy="488981"/>
          </a:xfrm>
          <a:prstGeom prst="ellipse">
            <a:avLst/>
          </a:prstGeom>
          <a:solidFill>
            <a:srgbClr val="ED6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CBC5A26-EEE5-47CD-9B47-2D234D434915}"/>
              </a:ext>
            </a:extLst>
          </p:cNvPr>
          <p:cNvSpPr txBox="1"/>
          <p:nvPr/>
        </p:nvSpPr>
        <p:spPr>
          <a:xfrm>
            <a:off x="7116418" y="1148976"/>
            <a:ext cx="382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>
                    <a:lumMod val="95000"/>
                  </a:schemeClr>
                </a:solidFill>
              </a:rPr>
              <a:t>+</a:t>
            </a:r>
            <a:endParaRPr lang="ko-KR" altLang="en-US" sz="3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53BC62F7-3201-4B08-AB46-FC8C50BE83A4}"/>
              </a:ext>
            </a:extLst>
          </p:cNvPr>
          <p:cNvSpPr/>
          <p:nvPr/>
        </p:nvSpPr>
        <p:spPr>
          <a:xfrm>
            <a:off x="10474009" y="4724972"/>
            <a:ext cx="584832" cy="584832"/>
          </a:xfrm>
          <a:prstGeom prst="ellipse">
            <a:avLst/>
          </a:prstGeom>
          <a:solidFill>
            <a:srgbClr val="D577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FDB92A0-FDB1-45A7-AD91-C2E5EBCC8585}"/>
              </a:ext>
            </a:extLst>
          </p:cNvPr>
          <p:cNvSpPr txBox="1"/>
          <p:nvPr/>
        </p:nvSpPr>
        <p:spPr>
          <a:xfrm>
            <a:off x="10516410" y="4663473"/>
            <a:ext cx="456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>
                    <a:lumMod val="95000"/>
                  </a:schemeClr>
                </a:solidFill>
              </a:rPr>
              <a:t>+</a:t>
            </a:r>
            <a:endParaRPr lang="ko-KR" altLang="en-US" sz="3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6675EAD-BEA1-40B1-88C3-F3F877A32D80}"/>
              </a:ext>
            </a:extLst>
          </p:cNvPr>
          <p:cNvSpPr txBox="1"/>
          <p:nvPr/>
        </p:nvSpPr>
        <p:spPr>
          <a:xfrm>
            <a:off x="10072376" y="4384651"/>
            <a:ext cx="190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설정 만들기 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60D510E-B087-4817-B555-5DF03A1999F3}"/>
              </a:ext>
            </a:extLst>
          </p:cNvPr>
          <p:cNvSpPr/>
          <p:nvPr/>
        </p:nvSpPr>
        <p:spPr>
          <a:xfrm>
            <a:off x="4427717" y="4760031"/>
            <a:ext cx="1060462" cy="983692"/>
          </a:xfrm>
          <a:prstGeom prst="rect">
            <a:avLst/>
          </a:prstGeom>
          <a:solidFill>
            <a:schemeClr val="bg1">
              <a:lumMod val="8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9" name="Picture 2" descr="ê´ë ¨ ì´ë¯¸ì§">
            <a:extLst>
              <a:ext uri="{FF2B5EF4-FFF2-40B4-BE49-F238E27FC236}">
                <a16:creationId xmlns:a16="http://schemas.microsoft.com/office/drawing/2014/main" id="{62F8CC54-621C-42CA-8ACE-CC8AD51366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95" b="50730"/>
          <a:stretch/>
        </p:blipFill>
        <p:spPr bwMode="auto">
          <a:xfrm>
            <a:off x="4418069" y="4750947"/>
            <a:ext cx="1061961" cy="986728"/>
          </a:xfrm>
          <a:prstGeom prst="rect">
            <a:avLst/>
          </a:prstGeom>
          <a:noFill/>
        </p:spPr>
      </p:pic>
      <p:sp>
        <p:nvSpPr>
          <p:cNvPr id="80" name="직사각형 79">
            <a:extLst>
              <a:ext uri="{FF2B5EF4-FFF2-40B4-BE49-F238E27FC236}">
                <a16:creationId xmlns:a16="http://schemas.microsoft.com/office/drawing/2014/main" id="{461319A4-4D6D-4697-98FE-096BFC0D02B9}"/>
              </a:ext>
            </a:extLst>
          </p:cNvPr>
          <p:cNvSpPr/>
          <p:nvPr/>
        </p:nvSpPr>
        <p:spPr>
          <a:xfrm>
            <a:off x="5387670" y="4872931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0714E3B-7FC4-46A4-92E9-2B6DA627720A}"/>
              </a:ext>
            </a:extLst>
          </p:cNvPr>
          <p:cNvSpPr/>
          <p:nvPr/>
        </p:nvSpPr>
        <p:spPr>
          <a:xfrm>
            <a:off x="5387670" y="5093649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E46C999-DE63-4C17-87BF-133359D21D12}"/>
              </a:ext>
            </a:extLst>
          </p:cNvPr>
          <p:cNvSpPr/>
          <p:nvPr/>
        </p:nvSpPr>
        <p:spPr>
          <a:xfrm>
            <a:off x="5566006" y="4758952"/>
            <a:ext cx="1060462" cy="983692"/>
          </a:xfrm>
          <a:prstGeom prst="rect">
            <a:avLst/>
          </a:prstGeom>
          <a:solidFill>
            <a:schemeClr val="bg1">
              <a:lumMod val="8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0FD5589-9FE3-443B-8547-2A0EEA61D6CC}"/>
              </a:ext>
            </a:extLst>
          </p:cNvPr>
          <p:cNvSpPr txBox="1"/>
          <p:nvPr/>
        </p:nvSpPr>
        <p:spPr>
          <a:xfrm>
            <a:off x="5820812" y="4970588"/>
            <a:ext cx="456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ko-KR" altLang="en-US" sz="3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3EABA38F-1F96-40B0-82E9-333CB6465B1D}"/>
              </a:ext>
            </a:extLst>
          </p:cNvPr>
          <p:cNvSpPr/>
          <p:nvPr/>
        </p:nvSpPr>
        <p:spPr>
          <a:xfrm>
            <a:off x="6725320" y="4753983"/>
            <a:ext cx="1060462" cy="983692"/>
          </a:xfrm>
          <a:prstGeom prst="rect">
            <a:avLst/>
          </a:prstGeom>
          <a:solidFill>
            <a:schemeClr val="bg1">
              <a:lumMod val="8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90DE115-17C8-49E6-B637-F6C987217AA9}"/>
              </a:ext>
            </a:extLst>
          </p:cNvPr>
          <p:cNvSpPr txBox="1"/>
          <p:nvPr/>
        </p:nvSpPr>
        <p:spPr>
          <a:xfrm>
            <a:off x="6959106" y="4986639"/>
            <a:ext cx="456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ko-KR" altLang="en-US" sz="3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8C3075E8-7B43-44FD-AED5-62A1DB4324CE}"/>
              </a:ext>
            </a:extLst>
          </p:cNvPr>
          <p:cNvSpPr/>
          <p:nvPr/>
        </p:nvSpPr>
        <p:spPr>
          <a:xfrm>
            <a:off x="5331060" y="4821818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B9750C52-3546-4AD7-AA7B-23F535A23AFD}"/>
              </a:ext>
            </a:extLst>
          </p:cNvPr>
          <p:cNvSpPr/>
          <p:nvPr/>
        </p:nvSpPr>
        <p:spPr>
          <a:xfrm>
            <a:off x="5331060" y="5042536"/>
            <a:ext cx="571506" cy="2857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5069D9A3-98E8-49A2-A864-606CFA4F80D7}"/>
              </a:ext>
            </a:extLst>
          </p:cNvPr>
          <p:cNvSpPr/>
          <p:nvPr/>
        </p:nvSpPr>
        <p:spPr>
          <a:xfrm>
            <a:off x="4484472" y="5097404"/>
            <a:ext cx="225910" cy="227746"/>
          </a:xfrm>
          <a:prstGeom prst="ellipse">
            <a:avLst/>
          </a:prstGeom>
          <a:noFill/>
          <a:ln w="444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D7BE2DA8-8F88-4838-9DD6-CAE2E5C284EE}"/>
              </a:ext>
            </a:extLst>
          </p:cNvPr>
          <p:cNvSpPr/>
          <p:nvPr/>
        </p:nvSpPr>
        <p:spPr>
          <a:xfrm>
            <a:off x="4813410" y="5098620"/>
            <a:ext cx="225910" cy="227746"/>
          </a:xfrm>
          <a:prstGeom prst="ellipse">
            <a:avLst/>
          </a:prstGeom>
          <a:noFill/>
          <a:ln w="444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148C3EF2-3E4B-45E9-A298-93740C742E45}"/>
              </a:ext>
            </a:extLst>
          </p:cNvPr>
          <p:cNvSpPr/>
          <p:nvPr/>
        </p:nvSpPr>
        <p:spPr>
          <a:xfrm>
            <a:off x="4497172" y="5417273"/>
            <a:ext cx="225910" cy="227746"/>
          </a:xfrm>
          <a:prstGeom prst="ellipse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9CDCF663-A7F7-4A03-9CE9-5A5429721621}"/>
              </a:ext>
            </a:extLst>
          </p:cNvPr>
          <p:cNvGrpSpPr/>
          <p:nvPr/>
        </p:nvGrpSpPr>
        <p:grpSpPr>
          <a:xfrm>
            <a:off x="4760457" y="5361874"/>
            <a:ext cx="335444" cy="335444"/>
            <a:chOff x="5190212" y="1579999"/>
            <a:chExt cx="1811573" cy="1811573"/>
          </a:xfrm>
          <a:noFill/>
        </p:grpSpPr>
        <p:pic>
          <p:nvPicPr>
            <p:cNvPr id="124" name="그림 123">
              <a:extLst>
                <a:ext uri="{FF2B5EF4-FFF2-40B4-BE49-F238E27FC236}">
                  <a16:creationId xmlns:a16="http://schemas.microsoft.com/office/drawing/2014/main" id="{610A8ADA-286E-475F-B71D-F024E0FD5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0212" y="1579999"/>
              <a:ext cx="1811573" cy="1811573"/>
            </a:xfrm>
            <a:prstGeom prst="rect">
              <a:avLst/>
            </a:prstGeom>
            <a:grpFill/>
          </p:spPr>
        </p:pic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5C98AE64-BB4B-472F-90FA-7EB5CAE15BE7}"/>
                </a:ext>
              </a:extLst>
            </p:cNvPr>
            <p:cNvSpPr/>
            <p:nvPr/>
          </p:nvSpPr>
          <p:spPr>
            <a:xfrm>
              <a:off x="5623560" y="2011680"/>
              <a:ext cx="955724" cy="9486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34DE3C2B-49C8-46A1-A82A-E97025995A0E}"/>
              </a:ext>
            </a:extLst>
          </p:cNvPr>
          <p:cNvSpPr/>
          <p:nvPr/>
        </p:nvSpPr>
        <p:spPr>
          <a:xfrm>
            <a:off x="4351321" y="4683752"/>
            <a:ext cx="1381934" cy="45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positive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3899392B-97F1-4772-AF3C-99445BC43E1D}"/>
              </a:ext>
            </a:extLst>
          </p:cNvPr>
          <p:cNvSpPr/>
          <p:nvPr/>
        </p:nvSpPr>
        <p:spPr>
          <a:xfrm>
            <a:off x="5522163" y="4683751"/>
            <a:ext cx="1381934" cy="45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neutral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BCDE05BB-767A-4CEF-8CB6-819C07134793}"/>
              </a:ext>
            </a:extLst>
          </p:cNvPr>
          <p:cNvSpPr/>
          <p:nvPr/>
        </p:nvSpPr>
        <p:spPr>
          <a:xfrm>
            <a:off x="6642542" y="4683752"/>
            <a:ext cx="1381934" cy="45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negative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0" name="그림 129">
            <a:extLst>
              <a:ext uri="{FF2B5EF4-FFF2-40B4-BE49-F238E27FC236}">
                <a16:creationId xmlns:a16="http://schemas.microsoft.com/office/drawing/2014/main" id="{0602B18C-0444-4234-9A9F-6484B42891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692" y="635577"/>
            <a:ext cx="447180" cy="402905"/>
          </a:xfrm>
          <a:prstGeom prst="rect">
            <a:avLst/>
          </a:prstGeom>
        </p:spPr>
      </p:pic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BB22A264-C3E8-4497-87D3-51476077EC74}"/>
              </a:ext>
            </a:extLst>
          </p:cNvPr>
          <p:cNvSpPr/>
          <p:nvPr/>
        </p:nvSpPr>
        <p:spPr>
          <a:xfrm>
            <a:off x="4365453" y="5842709"/>
            <a:ext cx="3447393" cy="382081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AF78EFCB-3E8A-45B7-8CA9-05A5AA643B16}"/>
              </a:ext>
            </a:extLst>
          </p:cNvPr>
          <p:cNvSpPr/>
          <p:nvPr/>
        </p:nvSpPr>
        <p:spPr>
          <a:xfrm>
            <a:off x="3771901" y="5860008"/>
            <a:ext cx="4160520" cy="382081"/>
          </a:xfrm>
          <a:prstGeom prst="rect">
            <a:avLst/>
          </a:prstGeom>
          <a:solidFill>
            <a:srgbClr val="ED6C8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9" name="그림 128">
            <a:extLst>
              <a:ext uri="{FF2B5EF4-FFF2-40B4-BE49-F238E27FC236}">
                <a16:creationId xmlns:a16="http://schemas.microsoft.com/office/drawing/2014/main" id="{C95FAF6A-260D-45D4-A706-0F1BF02A47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712" y="5932458"/>
            <a:ext cx="242576" cy="242576"/>
          </a:xfrm>
          <a:prstGeom prst="rect">
            <a:avLst/>
          </a:prstGeom>
        </p:spPr>
      </p:pic>
      <p:pic>
        <p:nvPicPr>
          <p:cNvPr id="131" name="그림 130">
            <a:extLst>
              <a:ext uri="{FF2B5EF4-FFF2-40B4-BE49-F238E27FC236}">
                <a16:creationId xmlns:a16="http://schemas.microsoft.com/office/drawing/2014/main" id="{4E911E37-E1A3-419D-BA63-53678576FBE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465" y="5926950"/>
            <a:ext cx="242576" cy="242576"/>
          </a:xfrm>
          <a:prstGeom prst="rect">
            <a:avLst/>
          </a:prstGeom>
        </p:spPr>
      </p:pic>
      <p:pic>
        <p:nvPicPr>
          <p:cNvPr id="132" name="그림 131">
            <a:extLst>
              <a:ext uri="{FF2B5EF4-FFF2-40B4-BE49-F238E27FC236}">
                <a16:creationId xmlns:a16="http://schemas.microsoft.com/office/drawing/2014/main" id="{FFA3FB76-D195-4571-81DA-7AB225B718C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680" y="5934636"/>
            <a:ext cx="242239" cy="242239"/>
          </a:xfrm>
          <a:prstGeom prst="rect">
            <a:avLst/>
          </a:prstGeom>
        </p:spPr>
      </p:pic>
      <p:pic>
        <p:nvPicPr>
          <p:cNvPr id="133" name="그림 132">
            <a:extLst>
              <a:ext uri="{FF2B5EF4-FFF2-40B4-BE49-F238E27FC236}">
                <a16:creationId xmlns:a16="http://schemas.microsoft.com/office/drawing/2014/main" id="{BB22B77D-489C-4D84-9A77-CACE95D3F78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301" y="5909338"/>
            <a:ext cx="283419" cy="283419"/>
          </a:xfrm>
          <a:prstGeom prst="rect">
            <a:avLst/>
          </a:prstGeom>
        </p:spPr>
      </p:pic>
      <p:pic>
        <p:nvPicPr>
          <p:cNvPr id="134" name="그림 133">
            <a:extLst>
              <a:ext uri="{FF2B5EF4-FFF2-40B4-BE49-F238E27FC236}">
                <a16:creationId xmlns:a16="http://schemas.microsoft.com/office/drawing/2014/main" id="{07B30C2B-F990-4DEC-B33E-A016A00E3B1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361" y="5932458"/>
            <a:ext cx="242239" cy="242239"/>
          </a:xfrm>
          <a:prstGeom prst="rect">
            <a:avLst/>
          </a:prstGeom>
        </p:spPr>
      </p:pic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8539E2D-7508-4C3F-A7CC-4D5C7CFBEF15}"/>
              </a:ext>
            </a:extLst>
          </p:cNvPr>
          <p:cNvSpPr/>
          <p:nvPr/>
        </p:nvSpPr>
        <p:spPr>
          <a:xfrm>
            <a:off x="3453479" y="1609367"/>
            <a:ext cx="915587" cy="5207363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7F93A8A-1C84-4C88-A901-35446B82019C}"/>
              </a:ext>
            </a:extLst>
          </p:cNvPr>
          <p:cNvSpPr/>
          <p:nvPr/>
        </p:nvSpPr>
        <p:spPr>
          <a:xfrm>
            <a:off x="7814974" y="612228"/>
            <a:ext cx="354670" cy="6003818"/>
          </a:xfrm>
          <a:prstGeom prst="roundRect">
            <a:avLst>
              <a:gd name="adj" fmla="val 378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1154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0653903-2311-4390-B9E4-BA219D0B731F}"/>
              </a:ext>
            </a:extLst>
          </p:cNvPr>
          <p:cNvSpPr/>
          <p:nvPr/>
        </p:nvSpPr>
        <p:spPr>
          <a:xfrm>
            <a:off x="3281362" y="1952625"/>
            <a:ext cx="5629275" cy="26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>
                <a:solidFill>
                  <a:schemeClr val="tx1"/>
                </a:solidFill>
              </a:rPr>
              <a:t>Sentiment Set(2)</a:t>
            </a:r>
            <a:endParaRPr lang="ko-KR" altLang="en-US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776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3106</TotalTime>
  <Words>662</Words>
  <Application>Microsoft Office PowerPoint</Application>
  <PresentationFormat>와이드스크린</PresentationFormat>
  <Paragraphs>431</Paragraphs>
  <Slides>30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0" baseType="lpstr">
      <vt:lpstr>a고딕12</vt:lpstr>
      <vt:lpstr>a고딕13</vt:lpstr>
      <vt:lpstr>a고딕14</vt:lpstr>
      <vt:lpstr>a고딕15</vt:lpstr>
      <vt:lpstr>나눔스퀘어 Bold</vt:lpstr>
      <vt:lpstr>나눔스퀘어 ExtraBold</vt:lpstr>
      <vt:lpstr>맑은 고딕</vt:lpstr>
      <vt:lpstr>Arial</vt:lpstr>
      <vt:lpstr>Office 테마</vt:lpstr>
      <vt:lpstr>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보민 서</dc:creator>
  <cp:lastModifiedBy>보민 서</cp:lastModifiedBy>
  <cp:revision>113</cp:revision>
  <cp:lastPrinted>2019-03-13T06:49:35Z</cp:lastPrinted>
  <dcterms:created xsi:type="dcterms:W3CDTF">2019-03-05T05:27:01Z</dcterms:created>
  <dcterms:modified xsi:type="dcterms:W3CDTF">2019-03-20T11:23:04Z</dcterms:modified>
</cp:coreProperties>
</file>