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68" r:id="rId5"/>
    <p:sldId id="262" r:id="rId6"/>
    <p:sldId id="282" r:id="rId7"/>
    <p:sldId id="271" r:id="rId8"/>
    <p:sldId id="267" r:id="rId9"/>
    <p:sldId id="277" r:id="rId10"/>
    <p:sldId id="270" r:id="rId11"/>
    <p:sldId id="266" r:id="rId12"/>
    <p:sldId id="278" r:id="rId13"/>
    <p:sldId id="283" r:id="rId14"/>
    <p:sldId id="286" r:id="rId15"/>
    <p:sldId id="287" r:id="rId16"/>
    <p:sldId id="273" r:id="rId17"/>
    <p:sldId id="279" r:id="rId18"/>
    <p:sldId id="274" r:id="rId19"/>
    <p:sldId id="284" r:id="rId20"/>
    <p:sldId id="289" r:id="rId21"/>
    <p:sldId id="292" r:id="rId22"/>
    <p:sldId id="285" r:id="rId23"/>
    <p:sldId id="290" r:id="rId24"/>
    <p:sldId id="29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78E"/>
    <a:srgbClr val="D57793"/>
    <a:srgbClr val="ED9975"/>
    <a:srgbClr val="FF3300"/>
    <a:srgbClr val="F8F8F8"/>
    <a:srgbClr val="FB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D0CD1-1AE4-4B52-9699-7993C110C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A3862-D021-42AE-8E4C-27C8D575E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EB12C-24F4-42D7-A1B9-EA62F50D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8F6C9-01AD-463A-A7EB-71E76E9C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C08FF-9869-4839-9E30-B3F2AFE6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4775F-39A3-478A-A2E4-B9A40BB9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5DF00-4BA9-47E5-B64E-C8F6C498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27ADD-C332-41D8-AC59-94219BDB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2F4F-16B4-4D79-9600-64F8EC2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050E3-CCE1-4A04-826E-C3245CD2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4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FF37E8-6C49-4F6B-AD6B-221AAB099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8B2C5-604D-4A53-BAC6-28FD8DFA3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74DE7-3D86-4743-B052-770B1E33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41620-6F21-4957-B369-FD94EC30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F4C18-E147-4263-B41B-30FD136C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4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2FFD-A762-4483-ADF2-4926744B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E0C64-C420-4D63-A200-098616D5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483A3-9615-4818-A076-8C468C75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A8CA9-3012-4511-B1BF-251276C4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69D1E-28AA-472C-95B6-3D015C0F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2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74A24-39B5-4E70-AC95-7E14A291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D087C-84D0-43FB-804A-A9F65B9C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785C7-3FAC-415D-9FC9-8FA6A46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23AF9-5526-4601-BD38-7C7BAEFC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E1472-2DC1-4333-8192-7B8D8C90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897DB-3D73-4999-B94B-0557B683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51736-E115-4A3D-AEFD-D24C2016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38C55C-B71B-4DB0-9F86-5D3961AB9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678D2-E377-4F3A-B142-104B18CE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89065-6012-40DA-AB35-89268660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94632-6FFC-4206-A52B-5EBAA607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1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38866-21B1-4D0A-8845-56B29BA1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CCB3C-D375-4269-8961-EA4A6677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3BC75-8027-4412-A165-FB0AFD950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60BC63-E5A8-4F79-8E72-5CCB49E20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172D8-FBB5-4795-9032-6D732A6DE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65D54-1C17-4CAF-ACC6-AD638A20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548E9C-839C-4937-9BA4-E64C22B0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14169E-262C-4E29-A638-5C2E6F28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BA668-AEBB-4D8A-A898-16B9DB1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F376C2-7795-40C0-AEF7-30BFA05C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F4E055-6BE5-48A8-8395-BE978477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204176-3880-4579-AC92-0A775CCE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884DF2-6709-41AF-852B-80615F13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99E85-258A-400A-84C1-4E224C0F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90AFF-2FFF-41B7-824E-12E96EF8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9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67F8-A63C-4158-976F-5F7D7AE0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A8AAD-155A-43C0-847C-918EF23C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B7846-BBF1-4945-8A03-E9D4D266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9FBF3-4637-464B-8916-82865BD7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0265B-0DE9-44A6-9E24-72BE8DC8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211BA-95ED-49D4-B95F-A87F338D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A911-0161-4591-97ED-CAA01DA6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68D40A-0F8D-4E8E-B59B-B860830B6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DC87E-1E20-4CC1-8E0E-7C886383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273BF-CDED-4604-B623-B9CEEE38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83A36-5B2F-4E5D-8818-A4EAECF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63254-67B3-47D0-9C85-4171968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AA0262-4EC8-46AA-ACFC-DE475A7C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818AE-1FFA-48FE-901C-9D59B364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D195B-08D3-4BEE-A3BB-E662A6D62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04D69-7D46-4EB8-AFB8-67D2CD7F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55739-9A57-45C4-8BDB-ADCF0A19E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6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jpe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7.jpeg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so.godaddy.com/?realm=idp&amp;path=%2Fproducts&amp;app=accou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so.godaddy.com/?realm=idp&amp;path=%2Fproducts&amp;app=accou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Loading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7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09E3C3-ECD0-4BB2-B79A-69DACDC8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945"/>
            <a:ext cx="978706" cy="197718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7915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5821676" y="1725592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DD343E-452D-4993-9FDF-5670F85086D5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926458-4122-43D8-81E3-CB2781938C71}"/>
              </a:ext>
            </a:extLst>
          </p:cNvPr>
          <p:cNvSpPr/>
          <p:nvPr/>
        </p:nvSpPr>
        <p:spPr>
          <a:xfrm>
            <a:off x="3531871" y="5860008"/>
            <a:ext cx="508635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847272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311114" y="1609367"/>
            <a:ext cx="1059858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CBB5823-D077-44AF-B37D-31BE65D38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333226B-2706-4479-B4DA-34CC047C4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D731AB1-BDD6-4B8C-A5E3-6E76DCDD2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7B970B8E-89AD-4770-8A23-8909632EA4F7}"/>
              </a:ext>
            </a:extLst>
          </p:cNvPr>
          <p:cNvSpPr/>
          <p:nvPr/>
        </p:nvSpPr>
        <p:spPr>
          <a:xfrm>
            <a:off x="6608769" y="3514254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4BB8568-F0E8-44F8-8B9A-AB858781565F}"/>
              </a:ext>
            </a:extLst>
          </p:cNvPr>
          <p:cNvSpPr/>
          <p:nvPr/>
        </p:nvSpPr>
        <p:spPr>
          <a:xfrm>
            <a:off x="5700717" y="4092103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EE6B244-357E-41D4-9828-126CD813F8BC}"/>
              </a:ext>
            </a:extLst>
          </p:cNvPr>
          <p:cNvSpPr/>
          <p:nvPr/>
        </p:nvSpPr>
        <p:spPr>
          <a:xfrm>
            <a:off x="4792665" y="3514254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2A7470E-40F3-471A-85E4-BD80B98966E5}"/>
              </a:ext>
            </a:extLst>
          </p:cNvPr>
          <p:cNvGrpSpPr/>
          <p:nvPr/>
        </p:nvGrpSpPr>
        <p:grpSpPr>
          <a:xfrm>
            <a:off x="5190212" y="1177686"/>
            <a:ext cx="1811573" cy="1811573"/>
            <a:chOff x="5190212" y="1579999"/>
            <a:chExt cx="1811573" cy="1811573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94F3C32-9F42-4583-886D-8D83C61E7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4AD028B-E626-4146-8B5B-A55F09FB59B6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EBAB58-621F-41E4-AF12-0FD68339CAEA}"/>
              </a:ext>
            </a:extLst>
          </p:cNvPr>
          <p:cNvSpPr/>
          <p:nvPr/>
        </p:nvSpPr>
        <p:spPr>
          <a:xfrm>
            <a:off x="5821676" y="194631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5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43252077-4CDB-4093-8B2C-4CE6ABC1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370936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CB57BC4A-20FA-435A-8BBF-6392AFE2B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4303906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15E5EF1E-9371-4020-AB98-B814760C9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372991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5043BB7-E78F-4F9B-9C40-C7157788FDCD}"/>
              </a:ext>
            </a:extLst>
          </p:cNvPr>
          <p:cNvSpPr/>
          <p:nvPr/>
        </p:nvSpPr>
        <p:spPr>
          <a:xfrm>
            <a:off x="5172305" y="5162227"/>
            <a:ext cx="1829480" cy="382081"/>
          </a:xfrm>
          <a:prstGeom prst="roundRect">
            <a:avLst/>
          </a:prstGeom>
          <a:solidFill>
            <a:srgbClr val="FBE9E9"/>
          </a:solidFill>
          <a:ln w="28575">
            <a:solidFill>
              <a:schemeClr val="bg1"/>
            </a:solidFill>
          </a:ln>
          <a:effectLst>
            <a:outerShdw blurRad="203200" sx="111000" sy="1110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2682245E-F050-40CE-BB6A-2F96F1A8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5187703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A7170A5-8409-4FE2-811E-75D02D240E99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5310786" y="3106648"/>
            <a:ext cx="18259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4A460A-2638-46BF-B556-59C54C9C79A1}"/>
              </a:ext>
            </a:extLst>
          </p:cNvPr>
          <p:cNvCxnSpPr>
            <a:cxnSpLocks/>
          </p:cNvCxnSpPr>
          <p:nvPr/>
        </p:nvCxnSpPr>
        <p:spPr>
          <a:xfrm>
            <a:off x="7136740" y="3066724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04ECF61-F969-4EAD-BFF8-25BDAA0DD072}"/>
              </a:ext>
            </a:extLst>
          </p:cNvPr>
          <p:cNvCxnSpPr>
            <a:cxnSpLocks/>
          </p:cNvCxnSpPr>
          <p:nvPr/>
        </p:nvCxnSpPr>
        <p:spPr>
          <a:xfrm>
            <a:off x="5081348" y="3064498"/>
            <a:ext cx="0" cy="1139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A95D7E8F-E01C-48D0-8EFE-D5CA51CB2AAF}"/>
              </a:ext>
            </a:extLst>
          </p:cNvPr>
          <p:cNvSpPr/>
          <p:nvPr/>
        </p:nvSpPr>
        <p:spPr>
          <a:xfrm>
            <a:off x="5310786" y="3046324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E33CFCF-E783-4F56-A196-2F4BCF66183E}"/>
              </a:ext>
            </a:extLst>
          </p:cNvPr>
          <p:cNvCxnSpPr/>
          <p:nvPr/>
        </p:nvCxnSpPr>
        <p:spPr>
          <a:xfrm>
            <a:off x="5090208" y="3113315"/>
            <a:ext cx="24765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C3A9363C-B5F1-4F2B-A780-21C649EF2F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72" y="3000165"/>
            <a:ext cx="233034" cy="23303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B22DD2F6-BE1E-4CF7-92A7-7666589B48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59" y="2992438"/>
            <a:ext cx="233032" cy="23303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624C775-E495-4CFF-8D9C-C18E1EC0BB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29" y="1936926"/>
            <a:ext cx="265704" cy="2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C938DCA-67D5-440F-97C4-AE508B88A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14"/>
          <a:stretch/>
        </p:blipFill>
        <p:spPr>
          <a:xfrm>
            <a:off x="4370429" y="612227"/>
            <a:ext cx="3433231" cy="588034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E25EE05-FB38-4399-AA95-B003E0E6DD9B}"/>
              </a:ext>
            </a:extLst>
          </p:cNvPr>
          <p:cNvSpPr/>
          <p:nvPr/>
        </p:nvSpPr>
        <p:spPr>
          <a:xfrm>
            <a:off x="4372303" y="1049268"/>
            <a:ext cx="3431357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C5695CA-7955-4C74-9585-A5C671DAAA84}"/>
              </a:ext>
            </a:extLst>
          </p:cNvPr>
          <p:cNvSpPr/>
          <p:nvPr/>
        </p:nvSpPr>
        <p:spPr>
          <a:xfrm>
            <a:off x="6608769" y="3514254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4C83D4-5928-4A9C-AB82-45348C547C9B}"/>
              </a:ext>
            </a:extLst>
          </p:cNvPr>
          <p:cNvSpPr/>
          <p:nvPr/>
        </p:nvSpPr>
        <p:spPr>
          <a:xfrm>
            <a:off x="5700717" y="4092103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31BC73-2851-46AD-8C60-11F032E72A61}"/>
              </a:ext>
            </a:extLst>
          </p:cNvPr>
          <p:cNvSpPr/>
          <p:nvPr/>
        </p:nvSpPr>
        <p:spPr>
          <a:xfrm>
            <a:off x="4792665" y="3514254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190212" y="1177686"/>
            <a:ext cx="1811573" cy="1811573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5821676" y="194631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35D8D3D-AC0D-4BCE-805D-28753CB4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370936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57B9DBA-439C-4846-93E2-5160F6C4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4303906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4283A2D-5E26-433D-956C-76110C4B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372991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9E7B05B-70D6-49DA-B867-2359F09F61EF}"/>
              </a:ext>
            </a:extLst>
          </p:cNvPr>
          <p:cNvSpPr/>
          <p:nvPr/>
        </p:nvSpPr>
        <p:spPr>
          <a:xfrm>
            <a:off x="5172305" y="5162227"/>
            <a:ext cx="1829480" cy="382081"/>
          </a:xfrm>
          <a:prstGeom prst="roundRect">
            <a:avLst/>
          </a:prstGeom>
          <a:solidFill>
            <a:srgbClr val="FBE9E9"/>
          </a:solidFill>
          <a:ln w="28575">
            <a:solidFill>
              <a:schemeClr val="bg1"/>
            </a:solidFill>
          </a:ln>
          <a:effectLst>
            <a:outerShdw blurRad="203200" sx="111000" sy="1110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1B1BEFD4-E898-4B80-9E59-078BC5DA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5187703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DD343E-452D-4993-9FDF-5670F85086D5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926458-4122-43D8-81E3-CB2781938C71}"/>
              </a:ext>
            </a:extLst>
          </p:cNvPr>
          <p:cNvSpPr/>
          <p:nvPr/>
        </p:nvSpPr>
        <p:spPr>
          <a:xfrm>
            <a:off x="3531871" y="5860008"/>
            <a:ext cx="508635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117766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CBB5823-D077-44AF-B37D-31BE65D38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333226B-2706-4479-B4DA-34CC047C49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D731AB1-BDD6-4B8C-A5E3-6E76DCDD2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EA33121-3CA4-4D54-9BAA-7FB6C9A2C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A820115-DA4B-484B-9E28-C991173A8B72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5310786" y="3106648"/>
            <a:ext cx="18259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A4B5DAB-3A10-4F01-9C64-FACA86522C71}"/>
              </a:ext>
            </a:extLst>
          </p:cNvPr>
          <p:cNvCxnSpPr>
            <a:cxnSpLocks/>
          </p:cNvCxnSpPr>
          <p:nvPr/>
        </p:nvCxnSpPr>
        <p:spPr>
          <a:xfrm>
            <a:off x="7136740" y="3066724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4791A0D-DDE8-468D-A137-9475D90732AA}"/>
              </a:ext>
            </a:extLst>
          </p:cNvPr>
          <p:cNvCxnSpPr>
            <a:cxnSpLocks/>
          </p:cNvCxnSpPr>
          <p:nvPr/>
        </p:nvCxnSpPr>
        <p:spPr>
          <a:xfrm>
            <a:off x="5081348" y="3064498"/>
            <a:ext cx="0" cy="1139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759CC35B-1969-4B1F-80B5-CC2D63BFBBBB}"/>
              </a:ext>
            </a:extLst>
          </p:cNvPr>
          <p:cNvSpPr/>
          <p:nvPr/>
        </p:nvSpPr>
        <p:spPr>
          <a:xfrm>
            <a:off x="5310786" y="3046324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E4942C4-7C7D-415F-8F73-2EDA8C09F074}"/>
              </a:ext>
            </a:extLst>
          </p:cNvPr>
          <p:cNvCxnSpPr/>
          <p:nvPr/>
        </p:nvCxnSpPr>
        <p:spPr>
          <a:xfrm>
            <a:off x="5090208" y="3113315"/>
            <a:ext cx="24765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83FC0291-6E32-4284-B28E-9CC9627396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72" y="3000165"/>
            <a:ext cx="233034" cy="23303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EA7416F-9ABB-4546-94A9-1D0897A039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59" y="2992438"/>
            <a:ext cx="233032" cy="23303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AD733854-0F52-4A0C-872B-482A96F0D8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29" y="1936926"/>
            <a:ext cx="265704" cy="2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3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0" y="5860008"/>
            <a:ext cx="4495799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24820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116623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AE190CE5-BC3C-449A-B931-06C29CF516F8}"/>
              </a:ext>
            </a:extLst>
          </p:cNvPr>
          <p:cNvSpPr/>
          <p:nvPr/>
        </p:nvSpPr>
        <p:spPr>
          <a:xfrm>
            <a:off x="6608769" y="3514254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0FC7942-29F3-419F-B414-BBEA2A77FD5F}"/>
              </a:ext>
            </a:extLst>
          </p:cNvPr>
          <p:cNvSpPr/>
          <p:nvPr/>
        </p:nvSpPr>
        <p:spPr>
          <a:xfrm>
            <a:off x="5700717" y="4092103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F40B5FD-F33D-4A46-A41E-128218D68CAB}"/>
              </a:ext>
            </a:extLst>
          </p:cNvPr>
          <p:cNvSpPr/>
          <p:nvPr/>
        </p:nvSpPr>
        <p:spPr>
          <a:xfrm>
            <a:off x="4792665" y="3514254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CD538B6-E670-4D60-BCFF-CA60F8E8B647}"/>
              </a:ext>
            </a:extLst>
          </p:cNvPr>
          <p:cNvGrpSpPr/>
          <p:nvPr/>
        </p:nvGrpSpPr>
        <p:grpSpPr>
          <a:xfrm>
            <a:off x="5190212" y="1177686"/>
            <a:ext cx="1811573" cy="1811573"/>
            <a:chOff x="5190212" y="1579999"/>
            <a:chExt cx="1811573" cy="1811573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88B45E2-46F5-4C07-A10C-50D6138D7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8F3A3A0-8560-4604-8FDA-92C2813986EB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5071ED-44F1-4797-AC9F-E8F6E1C8166F}"/>
              </a:ext>
            </a:extLst>
          </p:cNvPr>
          <p:cNvSpPr/>
          <p:nvPr/>
        </p:nvSpPr>
        <p:spPr>
          <a:xfrm>
            <a:off x="5821676" y="194631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8467A1CB-C69D-445C-9A2B-4D1839071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370936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7F1029D-AF27-4E67-B617-970C148D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4303906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EB5CAE7E-8460-480C-A857-BD40F8FB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372991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C9FB6C4-3762-491F-85CF-E4993CAE1D14}"/>
              </a:ext>
            </a:extLst>
          </p:cNvPr>
          <p:cNvSpPr/>
          <p:nvPr/>
        </p:nvSpPr>
        <p:spPr>
          <a:xfrm>
            <a:off x="5172305" y="5162227"/>
            <a:ext cx="1829480" cy="382081"/>
          </a:xfrm>
          <a:prstGeom prst="roundRect">
            <a:avLst/>
          </a:prstGeom>
          <a:solidFill>
            <a:srgbClr val="FBE9E9"/>
          </a:solidFill>
          <a:ln w="28575">
            <a:solidFill>
              <a:schemeClr val="bg1"/>
            </a:solidFill>
          </a:ln>
          <a:effectLst>
            <a:outerShdw blurRad="203200" sx="111000" sy="1110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6B341578-F635-4E5D-A405-F8E8165E9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5187703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C8A6FEA-FC40-47FB-B972-0A041A01028B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5310786" y="3106648"/>
            <a:ext cx="18259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43CA637-15FC-4E8D-9BD8-E83779ADFF85}"/>
              </a:ext>
            </a:extLst>
          </p:cNvPr>
          <p:cNvCxnSpPr>
            <a:cxnSpLocks/>
          </p:cNvCxnSpPr>
          <p:nvPr/>
        </p:nvCxnSpPr>
        <p:spPr>
          <a:xfrm>
            <a:off x="7136740" y="3066724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F2D54FA-0AA1-41F8-851C-B6F896BAD954}"/>
              </a:ext>
            </a:extLst>
          </p:cNvPr>
          <p:cNvCxnSpPr>
            <a:cxnSpLocks/>
          </p:cNvCxnSpPr>
          <p:nvPr/>
        </p:nvCxnSpPr>
        <p:spPr>
          <a:xfrm>
            <a:off x="5081348" y="3064498"/>
            <a:ext cx="0" cy="1139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2E5D867C-5CDD-4654-B620-F696E16D6494}"/>
              </a:ext>
            </a:extLst>
          </p:cNvPr>
          <p:cNvSpPr/>
          <p:nvPr/>
        </p:nvSpPr>
        <p:spPr>
          <a:xfrm>
            <a:off x="5310786" y="3046324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D59DBF4-F9E3-4B57-A4A3-6D80B8E81B7F}"/>
              </a:ext>
            </a:extLst>
          </p:cNvPr>
          <p:cNvCxnSpPr/>
          <p:nvPr/>
        </p:nvCxnSpPr>
        <p:spPr>
          <a:xfrm>
            <a:off x="5090208" y="3113315"/>
            <a:ext cx="24765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EF1B6EBF-82B3-4D01-B72B-E14BBCE0E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72" y="3000165"/>
            <a:ext cx="233034" cy="23303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0420AAD6-E5D8-4B37-A8E0-B9A3D5DEA6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59" y="2992438"/>
            <a:ext cx="233032" cy="2330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43A25A-79BF-4A33-81B2-D39A93B19E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29" y="1936926"/>
            <a:ext cx="265704" cy="2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</a:t>
            </a:r>
            <a:r>
              <a:rPr lang="ko-KR" altLang="en-US" sz="6000" b="1" dirty="0">
                <a:solidFill>
                  <a:schemeClr val="tx1"/>
                </a:solidFill>
              </a:rPr>
              <a:t> </a:t>
            </a:r>
            <a:r>
              <a:rPr lang="en-US" altLang="ko-KR" sz="6000" b="1" dirty="0">
                <a:solidFill>
                  <a:schemeClr val="tx1"/>
                </a:solidFill>
              </a:rPr>
              <a:t>Setting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0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B6FCD854-40FC-4878-AEAD-01477D08B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0403"/>
              </p:ext>
            </p:extLst>
          </p:nvPr>
        </p:nvGraphicFramePr>
        <p:xfrm>
          <a:off x="4382775" y="1987497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1EAF4965-AE29-45B5-BE46-37EC4FF46A52}"/>
              </a:ext>
            </a:extLst>
          </p:cNvPr>
          <p:cNvSpPr/>
          <p:nvPr/>
        </p:nvSpPr>
        <p:spPr>
          <a:xfrm>
            <a:off x="4367720" y="103783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F105A4F5-4069-4A8A-852B-A3F5B18BD513}"/>
              </a:ext>
            </a:extLst>
          </p:cNvPr>
          <p:cNvGraphicFramePr>
            <a:graphicFrameLocks noGrp="1"/>
          </p:cNvGraphicFramePr>
          <p:nvPr/>
        </p:nvGraphicFramePr>
        <p:xfrm>
          <a:off x="4426412" y="4252841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5E10DB1-1AF2-4B84-A6A2-A0CCC2EEEEE3}"/>
              </a:ext>
            </a:extLst>
          </p:cNvPr>
          <p:cNvSpPr/>
          <p:nvPr/>
        </p:nvSpPr>
        <p:spPr>
          <a:xfrm>
            <a:off x="8828814" y="219280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E434964-FB5E-4F21-9B8F-D8F5EE9FB4CB}"/>
              </a:ext>
            </a:extLst>
          </p:cNvPr>
          <p:cNvSpPr/>
          <p:nvPr/>
        </p:nvSpPr>
        <p:spPr>
          <a:xfrm>
            <a:off x="8828814" y="241351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A251B69-E970-414C-A990-055BFD8EF866}"/>
              </a:ext>
            </a:extLst>
          </p:cNvPr>
          <p:cNvSpPr/>
          <p:nvPr/>
        </p:nvSpPr>
        <p:spPr>
          <a:xfrm>
            <a:off x="5387670" y="487293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593B296-2B45-48DF-8501-04DA23AF3A3D}"/>
              </a:ext>
            </a:extLst>
          </p:cNvPr>
          <p:cNvSpPr/>
          <p:nvPr/>
        </p:nvSpPr>
        <p:spPr>
          <a:xfrm>
            <a:off x="5387670" y="509364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4" name="Picture 2" descr="ê´ë ¨ ì´ë¯¸ì§">
            <a:extLst>
              <a:ext uri="{FF2B5EF4-FFF2-40B4-BE49-F238E27FC236}">
                <a16:creationId xmlns:a16="http://schemas.microsoft.com/office/drawing/2014/main" id="{04D71FE4-6771-4201-8F66-72A6EF472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4773765" y="2198825"/>
            <a:ext cx="2662848" cy="1991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14974" y="612228"/>
            <a:ext cx="354670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3453479" y="1609367"/>
            <a:ext cx="915587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46FCD9D-C50A-4F66-A098-DB62C0A5BC67}"/>
              </a:ext>
            </a:extLst>
          </p:cNvPr>
          <p:cNvSpPr/>
          <p:nvPr/>
        </p:nvSpPr>
        <p:spPr>
          <a:xfrm>
            <a:off x="4773765" y="2305754"/>
            <a:ext cx="2277142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설정</a:t>
            </a:r>
            <a:r>
              <a:rPr lang="en-US" altLang="ko-KR" sz="2000" b="1" dirty="0">
                <a:solidFill>
                  <a:schemeClr val="tx1"/>
                </a:solidFill>
              </a:rPr>
              <a:t>(1)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E019910-E58E-4CBD-AE63-65FE443FFD88}"/>
              </a:ext>
            </a:extLst>
          </p:cNvPr>
          <p:cNvSpPr/>
          <p:nvPr/>
        </p:nvSpPr>
        <p:spPr>
          <a:xfrm>
            <a:off x="8828814" y="219280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EFA128-50F4-4AD5-B5EE-0E572D309F93}"/>
              </a:ext>
            </a:extLst>
          </p:cNvPr>
          <p:cNvSpPr/>
          <p:nvPr/>
        </p:nvSpPr>
        <p:spPr>
          <a:xfrm>
            <a:off x="8828814" y="241351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FCA0530-F361-4B80-B3AE-6645D89FA590}"/>
              </a:ext>
            </a:extLst>
          </p:cNvPr>
          <p:cNvSpPr/>
          <p:nvPr/>
        </p:nvSpPr>
        <p:spPr>
          <a:xfrm>
            <a:off x="5566006" y="4758952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DF0DE5-C6B3-4D4E-9039-9287B829E678}"/>
              </a:ext>
            </a:extLst>
          </p:cNvPr>
          <p:cNvSpPr txBox="1"/>
          <p:nvPr/>
        </p:nvSpPr>
        <p:spPr>
          <a:xfrm>
            <a:off x="5820812" y="4970588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52037B-EA95-49A4-844E-CB37D31E1C36}"/>
              </a:ext>
            </a:extLst>
          </p:cNvPr>
          <p:cNvSpPr/>
          <p:nvPr/>
        </p:nvSpPr>
        <p:spPr>
          <a:xfrm>
            <a:off x="6725320" y="4753983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4A0900-5E82-4CA9-BCB8-3EF17061B5D7}"/>
              </a:ext>
            </a:extLst>
          </p:cNvPr>
          <p:cNvSpPr txBox="1"/>
          <p:nvPr/>
        </p:nvSpPr>
        <p:spPr>
          <a:xfrm>
            <a:off x="6959106" y="4986639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F69007-334C-4638-AD8A-F69F9D442385}"/>
              </a:ext>
            </a:extLst>
          </p:cNvPr>
          <p:cNvSpPr/>
          <p:nvPr/>
        </p:nvSpPr>
        <p:spPr>
          <a:xfrm>
            <a:off x="5331060" y="4821818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97B731D-012A-48B5-AC4E-55321AFE4672}"/>
              </a:ext>
            </a:extLst>
          </p:cNvPr>
          <p:cNvSpPr/>
          <p:nvPr/>
        </p:nvSpPr>
        <p:spPr>
          <a:xfrm>
            <a:off x="5331060" y="504253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026BF4B-6C98-44CF-88CD-ACD118463FA7}"/>
              </a:ext>
            </a:extLst>
          </p:cNvPr>
          <p:cNvSpPr/>
          <p:nvPr/>
        </p:nvSpPr>
        <p:spPr>
          <a:xfrm>
            <a:off x="5522163" y="4683751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neutral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312478D-E74C-4967-BBA5-57D2A6A774EF}"/>
              </a:ext>
            </a:extLst>
          </p:cNvPr>
          <p:cNvSpPr/>
          <p:nvPr/>
        </p:nvSpPr>
        <p:spPr>
          <a:xfrm>
            <a:off x="6642542" y="468375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negative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D0E6E11-A3B7-4E2D-AFE8-5CBE7B7A2DD4}"/>
              </a:ext>
            </a:extLst>
          </p:cNvPr>
          <p:cNvSpPr/>
          <p:nvPr/>
        </p:nvSpPr>
        <p:spPr>
          <a:xfrm>
            <a:off x="5953372" y="2814355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94EC841-6646-4DAE-870A-081492792342}"/>
              </a:ext>
            </a:extLst>
          </p:cNvPr>
          <p:cNvSpPr/>
          <p:nvPr/>
        </p:nvSpPr>
        <p:spPr>
          <a:xfrm>
            <a:off x="5953372" y="303507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555C68F-28F1-4C3B-BC51-84DA61A6F799}"/>
              </a:ext>
            </a:extLst>
          </p:cNvPr>
          <p:cNvSpPr/>
          <p:nvPr/>
        </p:nvSpPr>
        <p:spPr>
          <a:xfrm>
            <a:off x="4852286" y="2910591"/>
            <a:ext cx="388830" cy="392787"/>
          </a:xfrm>
          <a:prstGeom prst="ellipse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2594492-A2E2-44AD-A80A-19D1D0A65A6B}"/>
              </a:ext>
            </a:extLst>
          </p:cNvPr>
          <p:cNvSpPr/>
          <p:nvPr/>
        </p:nvSpPr>
        <p:spPr>
          <a:xfrm>
            <a:off x="5364632" y="2910592"/>
            <a:ext cx="388830" cy="392787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5CDBFB6-6658-4CF6-8442-A60C45B3B957}"/>
              </a:ext>
            </a:extLst>
          </p:cNvPr>
          <p:cNvSpPr/>
          <p:nvPr/>
        </p:nvSpPr>
        <p:spPr>
          <a:xfrm>
            <a:off x="4863222" y="3428156"/>
            <a:ext cx="388830" cy="39278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DCD441-8567-4B5A-8660-6F4FB5D357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84" y="3332382"/>
            <a:ext cx="571368" cy="571368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49DDF1-0095-4DD1-90A7-841A0C4C85B5}"/>
              </a:ext>
            </a:extLst>
          </p:cNvPr>
          <p:cNvCxnSpPr>
            <a:cxnSpLocks/>
          </p:cNvCxnSpPr>
          <p:nvPr/>
        </p:nvCxnSpPr>
        <p:spPr>
          <a:xfrm flipV="1">
            <a:off x="6098034" y="2721703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BB8DD38B-34E7-4F2E-9E3A-E2570659F8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86" y="3723132"/>
            <a:ext cx="233034" cy="23303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1DE65AE-5BC8-44B8-9E67-B083426CC26F}"/>
              </a:ext>
            </a:extLst>
          </p:cNvPr>
          <p:cNvSpPr/>
          <p:nvPr/>
        </p:nvSpPr>
        <p:spPr>
          <a:xfrm>
            <a:off x="5988345" y="2934340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45504-FE03-4BCC-A8E0-5CC7EBED17C6}"/>
              </a:ext>
            </a:extLst>
          </p:cNvPr>
          <p:cNvSpPr txBox="1"/>
          <p:nvPr/>
        </p:nvSpPr>
        <p:spPr>
          <a:xfrm>
            <a:off x="6061752" y="2534776"/>
            <a:ext cx="4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2B848D-0E46-41EB-A897-8AA17CE57520}"/>
              </a:ext>
            </a:extLst>
          </p:cNvPr>
          <p:cNvSpPr txBox="1"/>
          <p:nvPr/>
        </p:nvSpPr>
        <p:spPr>
          <a:xfrm>
            <a:off x="6098341" y="3451219"/>
            <a:ext cx="4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C48415F-FD35-43E0-B2A1-C887765B132E}"/>
              </a:ext>
            </a:extLst>
          </p:cNvPr>
          <p:cNvCxnSpPr>
            <a:cxnSpLocks/>
          </p:cNvCxnSpPr>
          <p:nvPr/>
        </p:nvCxnSpPr>
        <p:spPr>
          <a:xfrm flipV="1">
            <a:off x="6502322" y="272485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7A39D38-BB2F-4690-AFEE-16A213B58F4F}"/>
              </a:ext>
            </a:extLst>
          </p:cNvPr>
          <p:cNvSpPr/>
          <p:nvPr/>
        </p:nvSpPr>
        <p:spPr>
          <a:xfrm>
            <a:off x="6392633" y="293749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A1C56D3-5E57-4B3B-A441-9996350E802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95" y="3709327"/>
            <a:ext cx="264523" cy="264523"/>
          </a:xfrm>
          <a:prstGeom prst="rect">
            <a:avLst/>
          </a:prstGeom>
        </p:spPr>
      </p:pic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AC99EC7-15C5-44EE-BECB-A3FDCA950B24}"/>
              </a:ext>
            </a:extLst>
          </p:cNvPr>
          <p:cNvCxnSpPr>
            <a:cxnSpLocks/>
          </p:cNvCxnSpPr>
          <p:nvPr/>
        </p:nvCxnSpPr>
        <p:spPr>
          <a:xfrm flipV="1">
            <a:off x="6827259" y="272894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578AA67-AEE1-4D43-9DD0-FEC155DB5351}"/>
              </a:ext>
            </a:extLst>
          </p:cNvPr>
          <p:cNvSpPr/>
          <p:nvPr/>
        </p:nvSpPr>
        <p:spPr>
          <a:xfrm>
            <a:off x="6717570" y="294158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08ADF2E2-C3A7-4815-B80B-B66F00C10C8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32" y="3713417"/>
            <a:ext cx="264523" cy="264523"/>
          </a:xfrm>
          <a:prstGeom prst="rect">
            <a:avLst/>
          </a:prstGeom>
        </p:spPr>
      </p:pic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008128E-40A1-4C00-8D28-87BA5BF061A9}"/>
              </a:ext>
            </a:extLst>
          </p:cNvPr>
          <p:cNvCxnSpPr>
            <a:cxnSpLocks/>
          </p:cNvCxnSpPr>
          <p:nvPr/>
        </p:nvCxnSpPr>
        <p:spPr>
          <a:xfrm flipV="1">
            <a:off x="7229867" y="273495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66090C8-07CA-4B00-9E4F-4140B921C993}"/>
              </a:ext>
            </a:extLst>
          </p:cNvPr>
          <p:cNvSpPr/>
          <p:nvPr/>
        </p:nvSpPr>
        <p:spPr>
          <a:xfrm>
            <a:off x="7120178" y="294759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885B8AC5-2517-44B7-973F-888A2226BBB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40" y="3719427"/>
            <a:ext cx="264523" cy="264523"/>
          </a:xfrm>
          <a:prstGeom prst="rect">
            <a:avLst/>
          </a:prstGeom>
        </p:spPr>
      </p:pic>
      <p:sp>
        <p:nvSpPr>
          <p:cNvPr id="102" name="직각 삼각형 101">
            <a:extLst>
              <a:ext uri="{FF2B5EF4-FFF2-40B4-BE49-F238E27FC236}">
                <a16:creationId xmlns:a16="http://schemas.microsoft.com/office/drawing/2014/main" id="{04FF026C-0705-4E34-8D30-7C61954E07B4}"/>
              </a:ext>
            </a:extLst>
          </p:cNvPr>
          <p:cNvSpPr/>
          <p:nvPr/>
        </p:nvSpPr>
        <p:spPr>
          <a:xfrm rot="13500000">
            <a:off x="7390081" y="2969746"/>
            <a:ext cx="321621" cy="321621"/>
          </a:xfrm>
          <a:prstGeom prst="rtTriangle">
            <a:avLst/>
          </a:prstGeom>
          <a:solidFill>
            <a:srgbClr val="EA778E"/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각 삼각형 102">
            <a:extLst>
              <a:ext uri="{FF2B5EF4-FFF2-40B4-BE49-F238E27FC236}">
                <a16:creationId xmlns:a16="http://schemas.microsoft.com/office/drawing/2014/main" id="{35A2F01C-A501-4E46-A2C2-720FF80750BA}"/>
              </a:ext>
            </a:extLst>
          </p:cNvPr>
          <p:cNvSpPr/>
          <p:nvPr/>
        </p:nvSpPr>
        <p:spPr>
          <a:xfrm rot="2700000">
            <a:off x="4503575" y="2954274"/>
            <a:ext cx="321621" cy="321621"/>
          </a:xfrm>
          <a:prstGeom prst="rtTriangle">
            <a:avLst/>
          </a:prstGeom>
          <a:solidFill>
            <a:srgbClr val="ED9975"/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B336CE6-6440-4616-825C-E29AC3CDFD21}"/>
              </a:ext>
            </a:extLst>
          </p:cNvPr>
          <p:cNvSpPr/>
          <p:nvPr/>
        </p:nvSpPr>
        <p:spPr>
          <a:xfrm>
            <a:off x="10308467" y="1300459"/>
            <a:ext cx="388830" cy="39278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7C4BEDB-88FA-41AC-9368-555305388AEB}"/>
              </a:ext>
            </a:extLst>
          </p:cNvPr>
          <p:cNvSpPr/>
          <p:nvPr/>
        </p:nvSpPr>
        <p:spPr>
          <a:xfrm>
            <a:off x="10820813" y="1300460"/>
            <a:ext cx="388830" cy="39278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AEE7DBB-627D-4F9B-BA55-B69C104152C0}"/>
              </a:ext>
            </a:extLst>
          </p:cNvPr>
          <p:cNvSpPr/>
          <p:nvPr/>
        </p:nvSpPr>
        <p:spPr>
          <a:xfrm>
            <a:off x="10319403" y="1818024"/>
            <a:ext cx="388830" cy="39278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84DA1431-F202-45FA-9068-7CDF4C7B21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895" y="1733680"/>
            <a:ext cx="571368" cy="571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3C7978-32DE-4A89-BE60-426C7C11D181}"/>
              </a:ext>
            </a:extLst>
          </p:cNvPr>
          <p:cNvSpPr txBox="1"/>
          <p:nvPr/>
        </p:nvSpPr>
        <p:spPr>
          <a:xfrm>
            <a:off x="10006110" y="562646"/>
            <a:ext cx="16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사용되지 않은 </a:t>
            </a:r>
            <a:endParaRPr lang="en-US" altLang="ko-KR" dirty="0"/>
          </a:p>
          <a:p>
            <a:r>
              <a:rPr lang="ko-KR" altLang="en-US" dirty="0"/>
              <a:t>향은 회색처리 </a:t>
            </a:r>
          </a:p>
        </p:txBody>
      </p:sp>
      <p:pic>
        <p:nvPicPr>
          <p:cNvPr id="115" name="Picture 2" descr="ê´ë ¨ ì´ë¯¸ì§">
            <a:extLst>
              <a:ext uri="{FF2B5EF4-FFF2-40B4-BE49-F238E27FC236}">
                <a16:creationId xmlns:a16="http://schemas.microsoft.com/office/drawing/2014/main" id="{46BA7E79-CAD7-4AEC-9DA8-F834B6515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10115414" y="3091831"/>
            <a:ext cx="1332455" cy="996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8F3EB40-6A79-4DCB-BE1D-EB65E1AEFD41}"/>
              </a:ext>
            </a:extLst>
          </p:cNvPr>
          <p:cNvSpPr txBox="1"/>
          <p:nvPr/>
        </p:nvSpPr>
        <p:spPr>
          <a:xfrm>
            <a:off x="9962340" y="2336314"/>
            <a:ext cx="19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무드등에</a:t>
            </a:r>
            <a:r>
              <a:rPr lang="ko-KR" altLang="en-US" dirty="0"/>
              <a:t> 설정한 색을 배경으로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1DD6D9-8850-42DB-AC86-F405809D1C67}"/>
              </a:ext>
            </a:extLst>
          </p:cNvPr>
          <p:cNvSpPr/>
          <p:nvPr/>
        </p:nvSpPr>
        <p:spPr>
          <a:xfrm>
            <a:off x="7025362" y="1267019"/>
            <a:ext cx="584832" cy="584832"/>
          </a:xfrm>
          <a:prstGeom prst="ellipse">
            <a:avLst/>
          </a:prstGeom>
          <a:solidFill>
            <a:srgbClr val="D57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CBC5A26-EEE5-47CD-9B47-2D234D434915}"/>
              </a:ext>
            </a:extLst>
          </p:cNvPr>
          <p:cNvSpPr txBox="1"/>
          <p:nvPr/>
        </p:nvSpPr>
        <p:spPr>
          <a:xfrm>
            <a:off x="7067763" y="1205520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BC62F7-3201-4B08-AB46-FC8C50BE83A4}"/>
              </a:ext>
            </a:extLst>
          </p:cNvPr>
          <p:cNvSpPr/>
          <p:nvPr/>
        </p:nvSpPr>
        <p:spPr>
          <a:xfrm>
            <a:off x="10474009" y="4724972"/>
            <a:ext cx="584832" cy="584832"/>
          </a:xfrm>
          <a:prstGeom prst="ellipse">
            <a:avLst/>
          </a:prstGeom>
          <a:solidFill>
            <a:srgbClr val="D57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FDB92A0-FDB1-45A7-AD91-C2E5EBCC8585}"/>
              </a:ext>
            </a:extLst>
          </p:cNvPr>
          <p:cNvSpPr txBox="1"/>
          <p:nvPr/>
        </p:nvSpPr>
        <p:spPr>
          <a:xfrm>
            <a:off x="10516410" y="4663473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6675EAD-BEA1-40B1-88C3-F3F877A32D80}"/>
              </a:ext>
            </a:extLst>
          </p:cNvPr>
          <p:cNvSpPr txBox="1"/>
          <p:nvPr/>
        </p:nvSpPr>
        <p:spPr>
          <a:xfrm>
            <a:off x="10072376" y="4384651"/>
            <a:ext cx="19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만들기 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C082F44-51A6-4DFC-9C30-365936105ED7}"/>
              </a:ext>
            </a:extLst>
          </p:cNvPr>
          <p:cNvSpPr/>
          <p:nvPr/>
        </p:nvSpPr>
        <p:spPr>
          <a:xfrm>
            <a:off x="4427717" y="4760031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Picture 2" descr="ê´ë ¨ ì´ë¯¸ì§">
            <a:extLst>
              <a:ext uri="{FF2B5EF4-FFF2-40B4-BE49-F238E27FC236}">
                <a16:creationId xmlns:a16="http://schemas.microsoft.com/office/drawing/2014/main" id="{FBD3440D-F91C-4093-AFAC-5DF24BF38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18069" y="4750947"/>
            <a:ext cx="1061961" cy="986728"/>
          </a:xfrm>
          <a:prstGeom prst="rect">
            <a:avLst/>
          </a:prstGeom>
          <a:noFill/>
        </p:spPr>
      </p:pic>
      <p:sp>
        <p:nvSpPr>
          <p:cNvPr id="134" name="타원 133">
            <a:extLst>
              <a:ext uri="{FF2B5EF4-FFF2-40B4-BE49-F238E27FC236}">
                <a16:creationId xmlns:a16="http://schemas.microsoft.com/office/drawing/2014/main" id="{10FA602D-E9E1-42F7-8F35-323172E98578}"/>
              </a:ext>
            </a:extLst>
          </p:cNvPr>
          <p:cNvSpPr/>
          <p:nvPr/>
        </p:nvSpPr>
        <p:spPr>
          <a:xfrm>
            <a:off x="4484472" y="5097404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54452B99-2CFD-41A1-BA55-BC74EE3A74CC}"/>
              </a:ext>
            </a:extLst>
          </p:cNvPr>
          <p:cNvSpPr/>
          <p:nvPr/>
        </p:nvSpPr>
        <p:spPr>
          <a:xfrm>
            <a:off x="4813410" y="5098620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C9E60A25-B8A1-49F4-A4F6-2C008D152FE1}"/>
              </a:ext>
            </a:extLst>
          </p:cNvPr>
          <p:cNvSpPr/>
          <p:nvPr/>
        </p:nvSpPr>
        <p:spPr>
          <a:xfrm>
            <a:off x="4497172" y="5417273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077903C-1A66-49C2-B959-841FFDF91018}"/>
              </a:ext>
            </a:extLst>
          </p:cNvPr>
          <p:cNvGrpSpPr/>
          <p:nvPr/>
        </p:nvGrpSpPr>
        <p:grpSpPr>
          <a:xfrm>
            <a:off x="4760457" y="5361874"/>
            <a:ext cx="335444" cy="335444"/>
            <a:chOff x="5190212" y="1579999"/>
            <a:chExt cx="1811573" cy="1811573"/>
          </a:xfrm>
          <a:noFill/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5F42FBCE-807E-432C-B4CE-BDE0C928E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2AF141E2-DDE7-46AD-9CD9-0BF8C5112B39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4DD9B73-EFA2-48D8-B60A-097AEAB06320}"/>
              </a:ext>
            </a:extLst>
          </p:cNvPr>
          <p:cNvSpPr/>
          <p:nvPr/>
        </p:nvSpPr>
        <p:spPr>
          <a:xfrm>
            <a:off x="4351321" y="468375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positive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15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1EAF4965-AE29-45B5-BE46-37EC4FF46A52}"/>
              </a:ext>
            </a:extLst>
          </p:cNvPr>
          <p:cNvSpPr/>
          <p:nvPr/>
        </p:nvSpPr>
        <p:spPr>
          <a:xfrm>
            <a:off x="4367720" y="103783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F105A4F5-4069-4A8A-852B-A3F5B18BD513}"/>
              </a:ext>
            </a:extLst>
          </p:cNvPr>
          <p:cNvGraphicFramePr>
            <a:graphicFrameLocks noGrp="1"/>
          </p:cNvGraphicFramePr>
          <p:nvPr/>
        </p:nvGraphicFramePr>
        <p:xfrm>
          <a:off x="4426412" y="4252841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40BD94A9-C386-4C72-BB4C-509769F9F559}"/>
              </a:ext>
            </a:extLst>
          </p:cNvPr>
          <p:cNvSpPr/>
          <p:nvPr/>
        </p:nvSpPr>
        <p:spPr>
          <a:xfrm>
            <a:off x="4427717" y="4760031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 descr="ê´ë ¨ ì´ë¯¸ì§">
            <a:extLst>
              <a:ext uri="{FF2B5EF4-FFF2-40B4-BE49-F238E27FC236}">
                <a16:creationId xmlns:a16="http://schemas.microsoft.com/office/drawing/2014/main" id="{4089F24C-E40E-4D35-9655-4C19FE21D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18069" y="4750947"/>
            <a:ext cx="1061961" cy="986728"/>
          </a:xfrm>
          <a:prstGeom prst="rect">
            <a:avLst/>
          </a:prstGeom>
          <a:noFill/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5E10DB1-1AF2-4B84-A6A2-A0CCC2EEEEE3}"/>
              </a:ext>
            </a:extLst>
          </p:cNvPr>
          <p:cNvSpPr/>
          <p:nvPr/>
        </p:nvSpPr>
        <p:spPr>
          <a:xfrm>
            <a:off x="8828814" y="219280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E434964-FB5E-4F21-9B8F-D8F5EE9FB4CB}"/>
              </a:ext>
            </a:extLst>
          </p:cNvPr>
          <p:cNvSpPr/>
          <p:nvPr/>
        </p:nvSpPr>
        <p:spPr>
          <a:xfrm>
            <a:off x="8828814" y="241351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A251B69-E970-414C-A990-055BFD8EF866}"/>
              </a:ext>
            </a:extLst>
          </p:cNvPr>
          <p:cNvSpPr/>
          <p:nvPr/>
        </p:nvSpPr>
        <p:spPr>
          <a:xfrm>
            <a:off x="5387670" y="487293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593B296-2B45-48DF-8501-04DA23AF3A3D}"/>
              </a:ext>
            </a:extLst>
          </p:cNvPr>
          <p:cNvSpPr/>
          <p:nvPr/>
        </p:nvSpPr>
        <p:spPr>
          <a:xfrm>
            <a:off x="5387670" y="509364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4" name="Picture 2" descr="ê´ë ¨ ì´ë¯¸ì§">
            <a:extLst>
              <a:ext uri="{FF2B5EF4-FFF2-40B4-BE49-F238E27FC236}">
                <a16:creationId xmlns:a16="http://schemas.microsoft.com/office/drawing/2014/main" id="{04D71FE4-6771-4201-8F66-72A6EF472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4773765" y="2198825"/>
            <a:ext cx="2662848" cy="1991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14974" y="612228"/>
            <a:ext cx="354670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3453479" y="1609367"/>
            <a:ext cx="915587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46FCD9D-C50A-4F66-A098-DB62C0A5BC67}"/>
              </a:ext>
            </a:extLst>
          </p:cNvPr>
          <p:cNvSpPr/>
          <p:nvPr/>
        </p:nvSpPr>
        <p:spPr>
          <a:xfrm>
            <a:off x="4773765" y="2305754"/>
            <a:ext cx="2277142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설정</a:t>
            </a:r>
            <a:r>
              <a:rPr lang="en-US" altLang="ko-KR" sz="2000" b="1" dirty="0">
                <a:solidFill>
                  <a:schemeClr val="tx1"/>
                </a:solidFill>
              </a:rPr>
              <a:t>(1)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E019910-E58E-4CBD-AE63-65FE443FFD88}"/>
              </a:ext>
            </a:extLst>
          </p:cNvPr>
          <p:cNvSpPr/>
          <p:nvPr/>
        </p:nvSpPr>
        <p:spPr>
          <a:xfrm>
            <a:off x="8828814" y="219280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EFA128-50F4-4AD5-B5EE-0E572D309F93}"/>
              </a:ext>
            </a:extLst>
          </p:cNvPr>
          <p:cNvSpPr/>
          <p:nvPr/>
        </p:nvSpPr>
        <p:spPr>
          <a:xfrm>
            <a:off x="8828814" y="241351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FCA0530-F361-4B80-B3AE-6645D89FA590}"/>
              </a:ext>
            </a:extLst>
          </p:cNvPr>
          <p:cNvSpPr/>
          <p:nvPr/>
        </p:nvSpPr>
        <p:spPr>
          <a:xfrm>
            <a:off x="5566006" y="4758952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DF0DE5-C6B3-4D4E-9039-9287B829E678}"/>
              </a:ext>
            </a:extLst>
          </p:cNvPr>
          <p:cNvSpPr txBox="1"/>
          <p:nvPr/>
        </p:nvSpPr>
        <p:spPr>
          <a:xfrm>
            <a:off x="5820812" y="4970588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52037B-EA95-49A4-844E-CB37D31E1C36}"/>
              </a:ext>
            </a:extLst>
          </p:cNvPr>
          <p:cNvSpPr/>
          <p:nvPr/>
        </p:nvSpPr>
        <p:spPr>
          <a:xfrm>
            <a:off x="6725320" y="4753983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4A0900-5E82-4CA9-BCB8-3EF17061B5D7}"/>
              </a:ext>
            </a:extLst>
          </p:cNvPr>
          <p:cNvSpPr txBox="1"/>
          <p:nvPr/>
        </p:nvSpPr>
        <p:spPr>
          <a:xfrm>
            <a:off x="6959106" y="4986639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F69007-334C-4638-AD8A-F69F9D442385}"/>
              </a:ext>
            </a:extLst>
          </p:cNvPr>
          <p:cNvSpPr/>
          <p:nvPr/>
        </p:nvSpPr>
        <p:spPr>
          <a:xfrm>
            <a:off x="5331060" y="4821818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97B731D-012A-48B5-AC4E-55321AFE4672}"/>
              </a:ext>
            </a:extLst>
          </p:cNvPr>
          <p:cNvSpPr/>
          <p:nvPr/>
        </p:nvSpPr>
        <p:spPr>
          <a:xfrm>
            <a:off x="5331060" y="504253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8AE7562-6DCB-4383-834C-C59B885F988C}"/>
              </a:ext>
            </a:extLst>
          </p:cNvPr>
          <p:cNvSpPr/>
          <p:nvPr/>
        </p:nvSpPr>
        <p:spPr>
          <a:xfrm>
            <a:off x="4484472" y="5097404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265B3C6-0488-433C-B284-1970AF46867D}"/>
              </a:ext>
            </a:extLst>
          </p:cNvPr>
          <p:cNvSpPr/>
          <p:nvPr/>
        </p:nvSpPr>
        <p:spPr>
          <a:xfrm>
            <a:off x="4813410" y="5098620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E613191-2F2B-4EDD-94C7-19E1EC9BDB76}"/>
              </a:ext>
            </a:extLst>
          </p:cNvPr>
          <p:cNvSpPr/>
          <p:nvPr/>
        </p:nvSpPr>
        <p:spPr>
          <a:xfrm>
            <a:off x="4497172" y="5417273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E168A4A-D5A7-4E8A-9A0F-0EF098370539}"/>
              </a:ext>
            </a:extLst>
          </p:cNvPr>
          <p:cNvGrpSpPr/>
          <p:nvPr/>
        </p:nvGrpSpPr>
        <p:grpSpPr>
          <a:xfrm>
            <a:off x="4760457" y="5361874"/>
            <a:ext cx="335444" cy="335444"/>
            <a:chOff x="5190212" y="1579999"/>
            <a:chExt cx="1811573" cy="1811573"/>
          </a:xfrm>
          <a:noFill/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8B0B6B3E-6788-40D7-93DA-6F7ADB69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6DA687C-8E1E-4F26-839B-4C8A088E21B5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593C530-6D09-4676-B792-6FACC7C576BC}"/>
              </a:ext>
            </a:extLst>
          </p:cNvPr>
          <p:cNvSpPr/>
          <p:nvPr/>
        </p:nvSpPr>
        <p:spPr>
          <a:xfrm>
            <a:off x="4351321" y="468375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positive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026BF4B-6C98-44CF-88CD-ACD118463FA7}"/>
              </a:ext>
            </a:extLst>
          </p:cNvPr>
          <p:cNvSpPr/>
          <p:nvPr/>
        </p:nvSpPr>
        <p:spPr>
          <a:xfrm>
            <a:off x="5522163" y="4683751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neutral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312478D-E74C-4967-BBA5-57D2A6A774EF}"/>
              </a:ext>
            </a:extLst>
          </p:cNvPr>
          <p:cNvSpPr/>
          <p:nvPr/>
        </p:nvSpPr>
        <p:spPr>
          <a:xfrm>
            <a:off x="6642542" y="468375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negative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D0E6E11-A3B7-4E2D-AFE8-5CBE7B7A2DD4}"/>
              </a:ext>
            </a:extLst>
          </p:cNvPr>
          <p:cNvSpPr/>
          <p:nvPr/>
        </p:nvSpPr>
        <p:spPr>
          <a:xfrm>
            <a:off x="5953372" y="2814355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94EC841-6646-4DAE-870A-081492792342}"/>
              </a:ext>
            </a:extLst>
          </p:cNvPr>
          <p:cNvSpPr/>
          <p:nvPr/>
        </p:nvSpPr>
        <p:spPr>
          <a:xfrm>
            <a:off x="5953372" y="303507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555C68F-28F1-4C3B-BC51-84DA61A6F799}"/>
              </a:ext>
            </a:extLst>
          </p:cNvPr>
          <p:cNvSpPr/>
          <p:nvPr/>
        </p:nvSpPr>
        <p:spPr>
          <a:xfrm>
            <a:off x="4852286" y="2910591"/>
            <a:ext cx="388830" cy="392787"/>
          </a:xfrm>
          <a:prstGeom prst="ellipse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2594492-A2E2-44AD-A80A-19D1D0A65A6B}"/>
              </a:ext>
            </a:extLst>
          </p:cNvPr>
          <p:cNvSpPr/>
          <p:nvPr/>
        </p:nvSpPr>
        <p:spPr>
          <a:xfrm>
            <a:off x="5364632" y="2910592"/>
            <a:ext cx="388830" cy="392787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5CDBFB6-6658-4CF6-8442-A60C45B3B957}"/>
              </a:ext>
            </a:extLst>
          </p:cNvPr>
          <p:cNvSpPr/>
          <p:nvPr/>
        </p:nvSpPr>
        <p:spPr>
          <a:xfrm>
            <a:off x="4863222" y="3428156"/>
            <a:ext cx="388830" cy="39278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DCD441-8567-4B5A-8660-6F4FB5D357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84" y="3332382"/>
            <a:ext cx="571368" cy="571368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49DDF1-0095-4DD1-90A7-841A0C4C85B5}"/>
              </a:ext>
            </a:extLst>
          </p:cNvPr>
          <p:cNvCxnSpPr>
            <a:cxnSpLocks/>
          </p:cNvCxnSpPr>
          <p:nvPr/>
        </p:nvCxnSpPr>
        <p:spPr>
          <a:xfrm flipV="1">
            <a:off x="6098034" y="2721703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BB8DD38B-34E7-4F2E-9E3A-E2570659F8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86" y="3723132"/>
            <a:ext cx="233034" cy="23303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1DE65AE-5BC8-44B8-9E67-B083426CC26F}"/>
              </a:ext>
            </a:extLst>
          </p:cNvPr>
          <p:cNvSpPr/>
          <p:nvPr/>
        </p:nvSpPr>
        <p:spPr>
          <a:xfrm>
            <a:off x="5988345" y="2934340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45504-FE03-4BCC-A8E0-5CC7EBED17C6}"/>
              </a:ext>
            </a:extLst>
          </p:cNvPr>
          <p:cNvSpPr txBox="1"/>
          <p:nvPr/>
        </p:nvSpPr>
        <p:spPr>
          <a:xfrm>
            <a:off x="6061752" y="2534776"/>
            <a:ext cx="4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2B848D-0E46-41EB-A897-8AA17CE57520}"/>
              </a:ext>
            </a:extLst>
          </p:cNvPr>
          <p:cNvSpPr txBox="1"/>
          <p:nvPr/>
        </p:nvSpPr>
        <p:spPr>
          <a:xfrm>
            <a:off x="6098341" y="3451219"/>
            <a:ext cx="4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C48415F-FD35-43E0-B2A1-C887765B132E}"/>
              </a:ext>
            </a:extLst>
          </p:cNvPr>
          <p:cNvCxnSpPr>
            <a:cxnSpLocks/>
          </p:cNvCxnSpPr>
          <p:nvPr/>
        </p:nvCxnSpPr>
        <p:spPr>
          <a:xfrm flipV="1">
            <a:off x="6502322" y="272485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7A39D38-BB2F-4690-AFEE-16A213B58F4F}"/>
              </a:ext>
            </a:extLst>
          </p:cNvPr>
          <p:cNvSpPr/>
          <p:nvPr/>
        </p:nvSpPr>
        <p:spPr>
          <a:xfrm>
            <a:off x="6392633" y="293749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A1C56D3-5E57-4B3B-A441-9996350E802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95" y="3709327"/>
            <a:ext cx="264523" cy="264523"/>
          </a:xfrm>
          <a:prstGeom prst="rect">
            <a:avLst/>
          </a:prstGeom>
        </p:spPr>
      </p:pic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AC99EC7-15C5-44EE-BECB-A3FDCA950B24}"/>
              </a:ext>
            </a:extLst>
          </p:cNvPr>
          <p:cNvCxnSpPr>
            <a:cxnSpLocks/>
          </p:cNvCxnSpPr>
          <p:nvPr/>
        </p:nvCxnSpPr>
        <p:spPr>
          <a:xfrm flipV="1">
            <a:off x="6827259" y="272894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578AA67-AEE1-4D43-9DD0-FEC155DB5351}"/>
              </a:ext>
            </a:extLst>
          </p:cNvPr>
          <p:cNvSpPr/>
          <p:nvPr/>
        </p:nvSpPr>
        <p:spPr>
          <a:xfrm>
            <a:off x="6717570" y="294158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08ADF2E2-C3A7-4815-B80B-B66F00C10C8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32" y="3713417"/>
            <a:ext cx="264523" cy="264523"/>
          </a:xfrm>
          <a:prstGeom prst="rect">
            <a:avLst/>
          </a:prstGeom>
        </p:spPr>
      </p:pic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008128E-40A1-4C00-8D28-87BA5BF061A9}"/>
              </a:ext>
            </a:extLst>
          </p:cNvPr>
          <p:cNvCxnSpPr>
            <a:cxnSpLocks/>
          </p:cNvCxnSpPr>
          <p:nvPr/>
        </p:nvCxnSpPr>
        <p:spPr>
          <a:xfrm flipV="1">
            <a:off x="7229867" y="273495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66090C8-07CA-4B00-9E4F-4140B921C993}"/>
              </a:ext>
            </a:extLst>
          </p:cNvPr>
          <p:cNvSpPr/>
          <p:nvPr/>
        </p:nvSpPr>
        <p:spPr>
          <a:xfrm>
            <a:off x="7120178" y="294759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885B8AC5-2517-44B7-973F-888A2226BBB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40" y="3719427"/>
            <a:ext cx="264523" cy="264523"/>
          </a:xfrm>
          <a:prstGeom prst="rect">
            <a:avLst/>
          </a:prstGeom>
        </p:spPr>
      </p:pic>
      <p:sp>
        <p:nvSpPr>
          <p:cNvPr id="102" name="직각 삼각형 101">
            <a:extLst>
              <a:ext uri="{FF2B5EF4-FFF2-40B4-BE49-F238E27FC236}">
                <a16:creationId xmlns:a16="http://schemas.microsoft.com/office/drawing/2014/main" id="{04FF026C-0705-4E34-8D30-7C61954E07B4}"/>
              </a:ext>
            </a:extLst>
          </p:cNvPr>
          <p:cNvSpPr/>
          <p:nvPr/>
        </p:nvSpPr>
        <p:spPr>
          <a:xfrm rot="13500000">
            <a:off x="7390081" y="2969746"/>
            <a:ext cx="321621" cy="321621"/>
          </a:xfrm>
          <a:prstGeom prst="rtTriangle">
            <a:avLst/>
          </a:prstGeom>
          <a:solidFill>
            <a:srgbClr val="EA778E"/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각 삼각형 102">
            <a:extLst>
              <a:ext uri="{FF2B5EF4-FFF2-40B4-BE49-F238E27FC236}">
                <a16:creationId xmlns:a16="http://schemas.microsoft.com/office/drawing/2014/main" id="{35A2F01C-A501-4E46-A2C2-720FF80750BA}"/>
              </a:ext>
            </a:extLst>
          </p:cNvPr>
          <p:cNvSpPr/>
          <p:nvPr/>
        </p:nvSpPr>
        <p:spPr>
          <a:xfrm rot="2700000">
            <a:off x="4503575" y="2954274"/>
            <a:ext cx="321621" cy="321621"/>
          </a:xfrm>
          <a:prstGeom prst="rtTriangle">
            <a:avLst/>
          </a:prstGeom>
          <a:solidFill>
            <a:srgbClr val="ED9975"/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B336CE6-6440-4616-825C-E29AC3CDFD21}"/>
              </a:ext>
            </a:extLst>
          </p:cNvPr>
          <p:cNvSpPr/>
          <p:nvPr/>
        </p:nvSpPr>
        <p:spPr>
          <a:xfrm>
            <a:off x="10308467" y="1300459"/>
            <a:ext cx="388830" cy="39278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7C4BEDB-88FA-41AC-9368-555305388AEB}"/>
              </a:ext>
            </a:extLst>
          </p:cNvPr>
          <p:cNvSpPr/>
          <p:nvPr/>
        </p:nvSpPr>
        <p:spPr>
          <a:xfrm>
            <a:off x="10820813" y="1300460"/>
            <a:ext cx="388830" cy="39278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AEE7DBB-627D-4F9B-BA55-B69C104152C0}"/>
              </a:ext>
            </a:extLst>
          </p:cNvPr>
          <p:cNvSpPr/>
          <p:nvPr/>
        </p:nvSpPr>
        <p:spPr>
          <a:xfrm>
            <a:off x="10319403" y="1818024"/>
            <a:ext cx="388830" cy="39278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84DA1431-F202-45FA-9068-7CDF4C7B2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895" y="1733680"/>
            <a:ext cx="571368" cy="571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3C7978-32DE-4A89-BE60-426C7C11D181}"/>
              </a:ext>
            </a:extLst>
          </p:cNvPr>
          <p:cNvSpPr txBox="1"/>
          <p:nvPr/>
        </p:nvSpPr>
        <p:spPr>
          <a:xfrm>
            <a:off x="10006110" y="562646"/>
            <a:ext cx="16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사용되지 않은 </a:t>
            </a:r>
            <a:endParaRPr lang="en-US" altLang="ko-KR" dirty="0"/>
          </a:p>
          <a:p>
            <a:r>
              <a:rPr lang="ko-KR" altLang="en-US" dirty="0"/>
              <a:t>향은 회색처리 </a:t>
            </a:r>
          </a:p>
        </p:txBody>
      </p:sp>
      <p:pic>
        <p:nvPicPr>
          <p:cNvPr id="115" name="Picture 2" descr="ê´ë ¨ ì´ë¯¸ì§">
            <a:extLst>
              <a:ext uri="{FF2B5EF4-FFF2-40B4-BE49-F238E27FC236}">
                <a16:creationId xmlns:a16="http://schemas.microsoft.com/office/drawing/2014/main" id="{46BA7E79-CAD7-4AEC-9DA8-F834B6515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10115414" y="3091831"/>
            <a:ext cx="1332455" cy="996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8F3EB40-6A79-4DCB-BE1D-EB65E1AEFD41}"/>
              </a:ext>
            </a:extLst>
          </p:cNvPr>
          <p:cNvSpPr txBox="1"/>
          <p:nvPr/>
        </p:nvSpPr>
        <p:spPr>
          <a:xfrm>
            <a:off x="9962340" y="2336314"/>
            <a:ext cx="19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무드등에</a:t>
            </a:r>
            <a:r>
              <a:rPr lang="ko-KR" altLang="en-US" dirty="0"/>
              <a:t> 설정한 색을 배경으로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1DD6D9-8850-42DB-AC86-F405809D1C67}"/>
              </a:ext>
            </a:extLst>
          </p:cNvPr>
          <p:cNvSpPr/>
          <p:nvPr/>
        </p:nvSpPr>
        <p:spPr>
          <a:xfrm>
            <a:off x="7025362" y="1267019"/>
            <a:ext cx="584832" cy="584832"/>
          </a:xfrm>
          <a:prstGeom prst="ellipse">
            <a:avLst/>
          </a:prstGeom>
          <a:solidFill>
            <a:srgbClr val="D57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CBC5A26-EEE5-47CD-9B47-2D234D434915}"/>
              </a:ext>
            </a:extLst>
          </p:cNvPr>
          <p:cNvSpPr txBox="1"/>
          <p:nvPr/>
        </p:nvSpPr>
        <p:spPr>
          <a:xfrm>
            <a:off x="7067763" y="1205520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BC62F7-3201-4B08-AB46-FC8C50BE83A4}"/>
              </a:ext>
            </a:extLst>
          </p:cNvPr>
          <p:cNvSpPr/>
          <p:nvPr/>
        </p:nvSpPr>
        <p:spPr>
          <a:xfrm>
            <a:off x="10474009" y="4724972"/>
            <a:ext cx="584832" cy="584832"/>
          </a:xfrm>
          <a:prstGeom prst="ellipse">
            <a:avLst/>
          </a:prstGeom>
          <a:solidFill>
            <a:srgbClr val="D57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FDB92A0-FDB1-45A7-AD91-C2E5EBCC8585}"/>
              </a:ext>
            </a:extLst>
          </p:cNvPr>
          <p:cNvSpPr txBox="1"/>
          <p:nvPr/>
        </p:nvSpPr>
        <p:spPr>
          <a:xfrm>
            <a:off x="10516410" y="4663473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6675EAD-BEA1-40B1-88C3-F3F877A32D80}"/>
              </a:ext>
            </a:extLst>
          </p:cNvPr>
          <p:cNvSpPr txBox="1"/>
          <p:nvPr/>
        </p:nvSpPr>
        <p:spPr>
          <a:xfrm>
            <a:off x="10072376" y="4384651"/>
            <a:ext cx="19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만들기 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E1ED27CB-1881-4FE9-843D-907224067A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945"/>
            <a:ext cx="978706" cy="1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09E3C3-ECD0-4BB2-B79A-69DACDC8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945"/>
            <a:ext cx="978706" cy="197718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7915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5387670" y="1685328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DD343E-452D-4993-9FDF-5670F85086D5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926458-4122-43D8-81E3-CB2781938C71}"/>
              </a:ext>
            </a:extLst>
          </p:cNvPr>
          <p:cNvSpPr/>
          <p:nvPr/>
        </p:nvSpPr>
        <p:spPr>
          <a:xfrm>
            <a:off x="3531871" y="5860008"/>
            <a:ext cx="508635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CBB5823-D077-44AF-B37D-31BE65D38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09" y="5913128"/>
            <a:ext cx="242239" cy="253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333226B-2706-4479-B4DA-34CC047C4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D731AB1-BDD6-4B8C-A5E3-6E76DCDD2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EBAB58-621F-41E4-AF12-0FD68339CAEA}"/>
              </a:ext>
            </a:extLst>
          </p:cNvPr>
          <p:cNvSpPr/>
          <p:nvPr/>
        </p:nvSpPr>
        <p:spPr>
          <a:xfrm>
            <a:off x="5387670" y="190604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486B07-AE8A-478E-92C1-E6A877A32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08840"/>
              </p:ext>
            </p:extLst>
          </p:nvPr>
        </p:nvGraphicFramePr>
        <p:xfrm>
          <a:off x="4386407" y="1065862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8CC182E-6855-4567-8B1F-7E4565FE9B7F}"/>
              </a:ext>
            </a:extLst>
          </p:cNvPr>
          <p:cNvGraphicFramePr>
            <a:graphicFrameLocks noGrp="1"/>
          </p:cNvGraphicFramePr>
          <p:nvPr/>
        </p:nvGraphicFramePr>
        <p:xfrm>
          <a:off x="4317750" y="2643658"/>
          <a:ext cx="3501946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1946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CD84868-7F5B-47BF-AD43-399CFAD0A85C}"/>
              </a:ext>
            </a:extLst>
          </p:cNvPr>
          <p:cNvGraphicFramePr>
            <a:graphicFrameLocks noGrp="1"/>
          </p:cNvGraphicFramePr>
          <p:nvPr/>
        </p:nvGraphicFramePr>
        <p:xfrm>
          <a:off x="4426412" y="4252841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AF52FE-F098-4827-8834-578AE04A9479}"/>
              </a:ext>
            </a:extLst>
          </p:cNvPr>
          <p:cNvSpPr/>
          <p:nvPr/>
        </p:nvSpPr>
        <p:spPr>
          <a:xfrm>
            <a:off x="4577242" y="1729054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EB75CBB-05D5-4335-B001-ED83227F00A5}"/>
              </a:ext>
            </a:extLst>
          </p:cNvPr>
          <p:cNvSpPr/>
          <p:nvPr/>
        </p:nvSpPr>
        <p:spPr>
          <a:xfrm>
            <a:off x="4906180" y="1730270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22A041B-EE90-417B-9E6A-B2B3B2820DC6}"/>
              </a:ext>
            </a:extLst>
          </p:cNvPr>
          <p:cNvSpPr/>
          <p:nvPr/>
        </p:nvSpPr>
        <p:spPr>
          <a:xfrm>
            <a:off x="4577242" y="2048923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EC672ABD-E4B8-4BA8-8E12-579A51262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312017" y="1854062"/>
            <a:ext cx="2277143" cy="2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15DFD20C-173B-446C-B35F-C3C3B22629D1}"/>
              </a:ext>
            </a:extLst>
          </p:cNvPr>
          <p:cNvGrpSpPr/>
          <p:nvPr/>
        </p:nvGrpSpPr>
        <p:grpSpPr>
          <a:xfrm>
            <a:off x="4865927" y="1982094"/>
            <a:ext cx="335444" cy="335444"/>
            <a:chOff x="5190212" y="1579999"/>
            <a:chExt cx="1811573" cy="1811573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0A68BAA-7013-4F7B-BC81-FF58695BF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A34485D-8F1D-424F-8626-A9C9A06C83A7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E1BDCF-E5A1-412A-A43A-824B41BA4F1F}"/>
              </a:ext>
            </a:extLst>
          </p:cNvPr>
          <p:cNvSpPr/>
          <p:nvPr/>
        </p:nvSpPr>
        <p:spPr>
          <a:xfrm>
            <a:off x="4363044" y="1139333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positive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AFDD88A-02B2-4336-9E12-FB0B5C783AB0}"/>
              </a:ext>
            </a:extLst>
          </p:cNvPr>
          <p:cNvSpPr/>
          <p:nvPr/>
        </p:nvSpPr>
        <p:spPr>
          <a:xfrm>
            <a:off x="5387670" y="328646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F743A5B-AB50-4ED4-AC19-69560B99F9F0}"/>
              </a:ext>
            </a:extLst>
          </p:cNvPr>
          <p:cNvSpPr/>
          <p:nvPr/>
        </p:nvSpPr>
        <p:spPr>
          <a:xfrm>
            <a:off x="5387670" y="350717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8C5FF39-0CC0-4088-9B59-87513CAC0185}"/>
              </a:ext>
            </a:extLst>
          </p:cNvPr>
          <p:cNvSpPr/>
          <p:nvPr/>
        </p:nvSpPr>
        <p:spPr>
          <a:xfrm>
            <a:off x="4577242" y="3330187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F65A913-B0FC-4EB7-8C86-C3CBDA044757}"/>
              </a:ext>
            </a:extLst>
          </p:cNvPr>
          <p:cNvSpPr/>
          <p:nvPr/>
        </p:nvSpPr>
        <p:spPr>
          <a:xfrm>
            <a:off x="4906180" y="3331403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526EB6E-B667-4430-ACFF-41A7C3FDD82E}"/>
              </a:ext>
            </a:extLst>
          </p:cNvPr>
          <p:cNvSpPr/>
          <p:nvPr/>
        </p:nvSpPr>
        <p:spPr>
          <a:xfrm>
            <a:off x="4577242" y="3650056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E44783E-DD96-4FF3-97BC-A213BF2EB3D7}"/>
              </a:ext>
            </a:extLst>
          </p:cNvPr>
          <p:cNvGrpSpPr/>
          <p:nvPr/>
        </p:nvGrpSpPr>
        <p:grpSpPr>
          <a:xfrm>
            <a:off x="4865927" y="3583227"/>
            <a:ext cx="335444" cy="335444"/>
            <a:chOff x="5190212" y="1579999"/>
            <a:chExt cx="1811573" cy="1811573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F856DB02-A989-4A0D-AE9C-4814E517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5A1D190-8871-40B7-8926-62D3D6000FDE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D9BA9B-C565-48C4-A857-80B5545ADA99}"/>
              </a:ext>
            </a:extLst>
          </p:cNvPr>
          <p:cNvSpPr/>
          <p:nvPr/>
        </p:nvSpPr>
        <p:spPr>
          <a:xfrm>
            <a:off x="4363044" y="274046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neutral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5B8B517-7176-4945-8CD2-DDA3AF2E5554}"/>
              </a:ext>
            </a:extLst>
          </p:cNvPr>
          <p:cNvSpPr/>
          <p:nvPr/>
        </p:nvSpPr>
        <p:spPr>
          <a:xfrm>
            <a:off x="5387670" y="487293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7FF707A-D10F-44D5-BFD4-6A35DA4AB97D}"/>
              </a:ext>
            </a:extLst>
          </p:cNvPr>
          <p:cNvSpPr/>
          <p:nvPr/>
        </p:nvSpPr>
        <p:spPr>
          <a:xfrm>
            <a:off x="5387670" y="509364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3963C3C-7DD6-485F-96FF-D6C2C4270C76}"/>
              </a:ext>
            </a:extLst>
          </p:cNvPr>
          <p:cNvSpPr/>
          <p:nvPr/>
        </p:nvSpPr>
        <p:spPr>
          <a:xfrm>
            <a:off x="4363044" y="432693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negative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0E31D2-08C5-43B8-B97D-EFEFEE87DFC6}"/>
              </a:ext>
            </a:extLst>
          </p:cNvPr>
          <p:cNvSpPr/>
          <p:nvPr/>
        </p:nvSpPr>
        <p:spPr>
          <a:xfrm>
            <a:off x="4352040" y="4253813"/>
            <a:ext cx="3482396" cy="1585213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636F5-FBD8-4263-81D6-F2BF4FCBB18A}"/>
              </a:ext>
            </a:extLst>
          </p:cNvPr>
          <p:cNvSpPr txBox="1"/>
          <p:nvPr/>
        </p:nvSpPr>
        <p:spPr>
          <a:xfrm>
            <a:off x="5589405" y="4475979"/>
            <a:ext cx="793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6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18219" y="1034726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Picture 2" descr="ê´ë ¨ ì´ë¯¸ì§">
            <a:extLst>
              <a:ext uri="{FF2B5EF4-FFF2-40B4-BE49-F238E27FC236}">
                <a16:creationId xmlns:a16="http://schemas.microsoft.com/office/drawing/2014/main" id="{4D00D228-C782-488F-882A-24F986A19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5312016" y="3486197"/>
            <a:ext cx="2277143" cy="23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1EAF4965-AE29-45B5-BE46-37EC4FF46A52}"/>
              </a:ext>
            </a:extLst>
          </p:cNvPr>
          <p:cNvSpPr/>
          <p:nvPr/>
        </p:nvSpPr>
        <p:spPr>
          <a:xfrm>
            <a:off x="437915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0" y="5860008"/>
            <a:ext cx="4495799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pic>
        <p:nvPicPr>
          <p:cNvPr id="87" name="Picture 2" descr="ê´ë ¨ ì´ë¯¸ì§">
            <a:extLst>
              <a:ext uri="{FF2B5EF4-FFF2-40B4-BE49-F238E27FC236}">
                <a16:creationId xmlns:a16="http://schemas.microsoft.com/office/drawing/2014/main" id="{F0A5C059-F67B-43B6-9861-455A8BCE8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372300" y="2690299"/>
            <a:ext cx="3465571" cy="1525772"/>
          </a:xfrm>
          <a:prstGeom prst="rect">
            <a:avLst/>
          </a:prstGeom>
          <a:noFill/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CE41442A-C3D6-4011-BF5B-A176CE15D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21100"/>
              </p:ext>
            </p:extLst>
          </p:nvPr>
        </p:nvGraphicFramePr>
        <p:xfrm>
          <a:off x="4382013" y="2660385"/>
          <a:ext cx="3426410" cy="1583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410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832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7D0E6E11-A3B7-4E2D-AFE8-5CBE7B7A2DD4}"/>
              </a:ext>
            </a:extLst>
          </p:cNvPr>
          <p:cNvSpPr/>
          <p:nvPr/>
        </p:nvSpPr>
        <p:spPr>
          <a:xfrm>
            <a:off x="5387670" y="1685328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94EC841-6646-4DAE-870A-081492792342}"/>
              </a:ext>
            </a:extLst>
          </p:cNvPr>
          <p:cNvSpPr/>
          <p:nvPr/>
        </p:nvSpPr>
        <p:spPr>
          <a:xfrm>
            <a:off x="5387670" y="190604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B6FCD854-40FC-4878-AEAD-01477D08B4A7}"/>
              </a:ext>
            </a:extLst>
          </p:cNvPr>
          <p:cNvGraphicFramePr>
            <a:graphicFrameLocks noGrp="1"/>
          </p:cNvGraphicFramePr>
          <p:nvPr/>
        </p:nvGraphicFramePr>
        <p:xfrm>
          <a:off x="4395932" y="1065862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F105A4F5-4069-4A8A-852B-A3F5B18BD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89597"/>
              </p:ext>
            </p:extLst>
          </p:nvPr>
        </p:nvGraphicFramePr>
        <p:xfrm>
          <a:off x="4426412" y="4252841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93" name="타원 92">
            <a:extLst>
              <a:ext uri="{FF2B5EF4-FFF2-40B4-BE49-F238E27FC236}">
                <a16:creationId xmlns:a16="http://schemas.microsoft.com/office/drawing/2014/main" id="{7555C68F-28F1-4C3B-BC51-84DA61A6F799}"/>
              </a:ext>
            </a:extLst>
          </p:cNvPr>
          <p:cNvSpPr/>
          <p:nvPr/>
        </p:nvSpPr>
        <p:spPr>
          <a:xfrm>
            <a:off x="4577242" y="1729054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2594492-A2E2-44AD-A80A-19D1D0A65A6B}"/>
              </a:ext>
            </a:extLst>
          </p:cNvPr>
          <p:cNvSpPr/>
          <p:nvPr/>
        </p:nvSpPr>
        <p:spPr>
          <a:xfrm>
            <a:off x="4906180" y="1730270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5CDBFB6-6658-4CF6-8442-A60C45B3B957}"/>
              </a:ext>
            </a:extLst>
          </p:cNvPr>
          <p:cNvSpPr/>
          <p:nvPr/>
        </p:nvSpPr>
        <p:spPr>
          <a:xfrm>
            <a:off x="4577242" y="2048923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2CEC211-A92B-4CE2-8A0E-BD97EF78EBB8}"/>
              </a:ext>
            </a:extLst>
          </p:cNvPr>
          <p:cNvGrpSpPr/>
          <p:nvPr/>
        </p:nvGrpSpPr>
        <p:grpSpPr>
          <a:xfrm>
            <a:off x="4854497" y="1982094"/>
            <a:ext cx="335444" cy="335444"/>
            <a:chOff x="5190212" y="1579999"/>
            <a:chExt cx="1811573" cy="1811573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7F54179C-D5B8-4A6F-BF52-45FF48B5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689A44DA-0CFA-471E-96C2-DB56F9C14A3D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5E10DB1-1AF2-4B84-A6A2-A0CCC2EEEEE3}"/>
              </a:ext>
            </a:extLst>
          </p:cNvPr>
          <p:cNvSpPr/>
          <p:nvPr/>
        </p:nvSpPr>
        <p:spPr>
          <a:xfrm>
            <a:off x="5387670" y="321788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E434964-FB5E-4F21-9B8F-D8F5EE9FB4CB}"/>
              </a:ext>
            </a:extLst>
          </p:cNvPr>
          <p:cNvSpPr/>
          <p:nvPr/>
        </p:nvSpPr>
        <p:spPr>
          <a:xfrm>
            <a:off x="5387670" y="343859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A251B69-E970-414C-A990-055BFD8EF866}"/>
              </a:ext>
            </a:extLst>
          </p:cNvPr>
          <p:cNvSpPr/>
          <p:nvPr/>
        </p:nvSpPr>
        <p:spPr>
          <a:xfrm>
            <a:off x="5387670" y="487293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593B296-2B45-48DF-8501-04DA23AF3A3D}"/>
              </a:ext>
            </a:extLst>
          </p:cNvPr>
          <p:cNvSpPr/>
          <p:nvPr/>
        </p:nvSpPr>
        <p:spPr>
          <a:xfrm>
            <a:off x="5387670" y="509364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586627E-703D-4533-93E1-40411664E294}"/>
              </a:ext>
            </a:extLst>
          </p:cNvPr>
          <p:cNvSpPr/>
          <p:nvPr/>
        </p:nvSpPr>
        <p:spPr>
          <a:xfrm>
            <a:off x="4363044" y="432693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향 설정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03217F3-EA3A-4C12-9382-2E7729FBFE7F}"/>
              </a:ext>
            </a:extLst>
          </p:cNvPr>
          <p:cNvSpPr/>
          <p:nvPr/>
        </p:nvSpPr>
        <p:spPr>
          <a:xfrm>
            <a:off x="4364327" y="4256638"/>
            <a:ext cx="3482396" cy="1585213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8B9212-7950-4793-95F5-30CB44A59CDF}"/>
              </a:ext>
            </a:extLst>
          </p:cNvPr>
          <p:cNvSpPr txBox="1"/>
          <p:nvPr/>
        </p:nvSpPr>
        <p:spPr>
          <a:xfrm>
            <a:off x="5589405" y="4475979"/>
            <a:ext cx="793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6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4" name="Picture 2" descr="ê´ë ¨ ì´ë¯¸ì§">
            <a:extLst>
              <a:ext uri="{FF2B5EF4-FFF2-40B4-BE49-F238E27FC236}">
                <a16:creationId xmlns:a16="http://schemas.microsoft.com/office/drawing/2014/main" id="{04D71FE4-6771-4201-8F66-72A6EF472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312017" y="1854062"/>
            <a:ext cx="2277143" cy="2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14974" y="1408683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3453479" y="1609367"/>
            <a:ext cx="915587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46FCD9D-C50A-4F66-A098-DB62C0A5BC67}"/>
              </a:ext>
            </a:extLst>
          </p:cNvPr>
          <p:cNvSpPr/>
          <p:nvPr/>
        </p:nvSpPr>
        <p:spPr>
          <a:xfrm>
            <a:off x="4363044" y="1139333"/>
            <a:ext cx="2277142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설정한 아로마 </a:t>
            </a:r>
            <a:r>
              <a:rPr lang="en-US" altLang="ko-KR" sz="2000" b="1" dirty="0">
                <a:solidFill>
                  <a:schemeClr val="tx1"/>
                </a:solidFill>
              </a:rPr>
              <a:t>(1)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5D24235-EAC4-47D9-B9FF-FC5170810601}"/>
              </a:ext>
            </a:extLst>
          </p:cNvPr>
          <p:cNvSpPr/>
          <p:nvPr/>
        </p:nvSpPr>
        <p:spPr>
          <a:xfrm>
            <a:off x="4363044" y="2740466"/>
            <a:ext cx="2222918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설정한 아로마 </a:t>
            </a:r>
            <a:r>
              <a:rPr lang="en-US" altLang="ko-KR" sz="2000" b="1" dirty="0">
                <a:solidFill>
                  <a:schemeClr val="tx1"/>
                </a:solidFill>
              </a:rPr>
              <a:t>(2)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E019910-E58E-4CBD-AE63-65FE443FFD88}"/>
              </a:ext>
            </a:extLst>
          </p:cNvPr>
          <p:cNvSpPr/>
          <p:nvPr/>
        </p:nvSpPr>
        <p:spPr>
          <a:xfrm>
            <a:off x="5387670" y="321788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EFA128-50F4-4AD5-B5EE-0E572D309F93}"/>
              </a:ext>
            </a:extLst>
          </p:cNvPr>
          <p:cNvSpPr/>
          <p:nvPr/>
        </p:nvSpPr>
        <p:spPr>
          <a:xfrm>
            <a:off x="5387670" y="343859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3F16BB3-1A95-4062-A956-EAD632508142}"/>
              </a:ext>
            </a:extLst>
          </p:cNvPr>
          <p:cNvSpPr/>
          <p:nvPr/>
        </p:nvSpPr>
        <p:spPr>
          <a:xfrm>
            <a:off x="4577242" y="3261607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FD2C7C9-39AC-438B-9A4C-4AB93ACA16C8}"/>
              </a:ext>
            </a:extLst>
          </p:cNvPr>
          <p:cNvSpPr/>
          <p:nvPr/>
        </p:nvSpPr>
        <p:spPr>
          <a:xfrm>
            <a:off x="4906180" y="3262823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7FD475-9CF4-4738-B4CC-1C3321D55459}"/>
              </a:ext>
            </a:extLst>
          </p:cNvPr>
          <p:cNvSpPr/>
          <p:nvPr/>
        </p:nvSpPr>
        <p:spPr>
          <a:xfrm>
            <a:off x="4577242" y="3581476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37067FC-FAAB-466F-AF33-ABBF41C64D35}"/>
              </a:ext>
            </a:extLst>
          </p:cNvPr>
          <p:cNvGrpSpPr/>
          <p:nvPr/>
        </p:nvGrpSpPr>
        <p:grpSpPr>
          <a:xfrm>
            <a:off x="4857581" y="3529161"/>
            <a:ext cx="335444" cy="335444"/>
            <a:chOff x="5190212" y="1579999"/>
            <a:chExt cx="1811573" cy="1811573"/>
          </a:xfrm>
          <a:noFill/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1A197B5B-DAAF-49C6-8F5E-4403B24F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02C162E-D086-4CCD-B072-C5430516A205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80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F84E3595-11D4-4DFA-8942-77AC02AD9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14"/>
          <a:stretch/>
        </p:blipFill>
        <p:spPr>
          <a:xfrm>
            <a:off x="4370429" y="612227"/>
            <a:ext cx="3433231" cy="588034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E4B4FE-0CCE-4DEB-9CE0-6A841CE60DA3}"/>
              </a:ext>
            </a:extLst>
          </p:cNvPr>
          <p:cNvSpPr/>
          <p:nvPr/>
        </p:nvSpPr>
        <p:spPr>
          <a:xfrm>
            <a:off x="437915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Picture 2" descr="ê´ë ¨ ì´ë¯¸ì§">
            <a:extLst>
              <a:ext uri="{FF2B5EF4-FFF2-40B4-BE49-F238E27FC236}">
                <a16:creationId xmlns:a16="http://schemas.microsoft.com/office/drawing/2014/main" id="{E011D5E0-758F-4BEB-804C-616D611C3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4393192" y="1217560"/>
            <a:ext cx="3447560" cy="146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ê´ë ¨ ì´ë¯¸ì§">
            <a:extLst>
              <a:ext uri="{FF2B5EF4-FFF2-40B4-BE49-F238E27FC236}">
                <a16:creationId xmlns:a16="http://schemas.microsoft.com/office/drawing/2014/main" id="{F3DCE63B-8E52-46A1-99D1-DA6C5FEEE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372300" y="2690299"/>
            <a:ext cx="3465571" cy="1525772"/>
          </a:xfrm>
          <a:prstGeom prst="rect">
            <a:avLst/>
          </a:prstGeom>
          <a:noFill/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8CC182E-6855-4567-8B1F-7E4565FE9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93775"/>
              </p:ext>
            </p:extLst>
          </p:nvPr>
        </p:nvGraphicFramePr>
        <p:xfrm>
          <a:off x="6747644" y="3747638"/>
          <a:ext cx="3393277" cy="1583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27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832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5387670" y="1685328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DD343E-452D-4993-9FDF-5670F85086D5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926458-4122-43D8-81E3-CB2781938C71}"/>
              </a:ext>
            </a:extLst>
          </p:cNvPr>
          <p:cNvSpPr/>
          <p:nvPr/>
        </p:nvSpPr>
        <p:spPr>
          <a:xfrm>
            <a:off x="3531871" y="5860008"/>
            <a:ext cx="508635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CBB5823-D077-44AF-B37D-31BE65D38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09" y="5913128"/>
            <a:ext cx="242239" cy="253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333226B-2706-4479-B4DA-34CC047C49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D731AB1-BDD6-4B8C-A5E3-6E76DCDD2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EBAB58-621F-41E4-AF12-0FD68339CAEA}"/>
              </a:ext>
            </a:extLst>
          </p:cNvPr>
          <p:cNvSpPr/>
          <p:nvPr/>
        </p:nvSpPr>
        <p:spPr>
          <a:xfrm>
            <a:off x="5387670" y="190604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486B07-AE8A-478E-92C1-E6A877A32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58936"/>
              </p:ext>
            </p:extLst>
          </p:nvPr>
        </p:nvGraphicFramePr>
        <p:xfrm>
          <a:off x="4395932" y="1895475"/>
          <a:ext cx="3386434" cy="768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76847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CD84868-7F5B-47BF-AD43-399CFAD0A85C}"/>
              </a:ext>
            </a:extLst>
          </p:cNvPr>
          <p:cNvGraphicFramePr>
            <a:graphicFrameLocks noGrp="1"/>
          </p:cNvGraphicFramePr>
          <p:nvPr/>
        </p:nvGraphicFramePr>
        <p:xfrm>
          <a:off x="4426412" y="4252841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AF52FE-F098-4827-8834-578AE04A9479}"/>
              </a:ext>
            </a:extLst>
          </p:cNvPr>
          <p:cNvSpPr/>
          <p:nvPr/>
        </p:nvSpPr>
        <p:spPr>
          <a:xfrm>
            <a:off x="4577242" y="1729054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EB75CBB-05D5-4335-B001-ED83227F00A5}"/>
              </a:ext>
            </a:extLst>
          </p:cNvPr>
          <p:cNvSpPr/>
          <p:nvPr/>
        </p:nvSpPr>
        <p:spPr>
          <a:xfrm>
            <a:off x="4906180" y="1730270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22A041B-EE90-417B-9E6A-B2B3B2820DC6}"/>
              </a:ext>
            </a:extLst>
          </p:cNvPr>
          <p:cNvSpPr/>
          <p:nvPr/>
        </p:nvSpPr>
        <p:spPr>
          <a:xfrm>
            <a:off x="4577242" y="2048923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5DFD20C-173B-446C-B35F-C3C3B22629D1}"/>
              </a:ext>
            </a:extLst>
          </p:cNvPr>
          <p:cNvGrpSpPr/>
          <p:nvPr/>
        </p:nvGrpSpPr>
        <p:grpSpPr>
          <a:xfrm>
            <a:off x="4865927" y="1982094"/>
            <a:ext cx="335444" cy="335444"/>
            <a:chOff x="5190212" y="1579999"/>
            <a:chExt cx="1811573" cy="1811573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0A68BAA-7013-4F7B-BC81-FF58695BF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A34485D-8F1D-424F-8626-A9C9A06C83A7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AFDD88A-02B2-4336-9E12-FB0B5C783AB0}"/>
              </a:ext>
            </a:extLst>
          </p:cNvPr>
          <p:cNvSpPr/>
          <p:nvPr/>
        </p:nvSpPr>
        <p:spPr>
          <a:xfrm>
            <a:off x="5387670" y="321788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F743A5B-AB50-4ED4-AC19-69560B99F9F0}"/>
              </a:ext>
            </a:extLst>
          </p:cNvPr>
          <p:cNvSpPr/>
          <p:nvPr/>
        </p:nvSpPr>
        <p:spPr>
          <a:xfrm>
            <a:off x="5387670" y="343859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8C5FF39-0CC0-4088-9B59-87513CAC0185}"/>
              </a:ext>
            </a:extLst>
          </p:cNvPr>
          <p:cNvSpPr/>
          <p:nvPr/>
        </p:nvSpPr>
        <p:spPr>
          <a:xfrm>
            <a:off x="4577242" y="3261607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F65A913-B0FC-4EB7-8C86-C3CBDA044757}"/>
              </a:ext>
            </a:extLst>
          </p:cNvPr>
          <p:cNvSpPr/>
          <p:nvPr/>
        </p:nvSpPr>
        <p:spPr>
          <a:xfrm>
            <a:off x="4906180" y="3262823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526EB6E-B667-4430-ACFF-41A7C3FDD82E}"/>
              </a:ext>
            </a:extLst>
          </p:cNvPr>
          <p:cNvSpPr/>
          <p:nvPr/>
        </p:nvSpPr>
        <p:spPr>
          <a:xfrm>
            <a:off x="4577242" y="3581476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E44783E-DD96-4FF3-97BC-A213BF2EB3D7}"/>
              </a:ext>
            </a:extLst>
          </p:cNvPr>
          <p:cNvGrpSpPr/>
          <p:nvPr/>
        </p:nvGrpSpPr>
        <p:grpSpPr>
          <a:xfrm>
            <a:off x="4880441" y="3529161"/>
            <a:ext cx="335444" cy="335444"/>
            <a:chOff x="5190212" y="1579999"/>
            <a:chExt cx="1811573" cy="1811573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F856DB02-A989-4A0D-AE9C-4814E517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5A1D190-8871-40B7-8926-62D3D6000FDE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5B8B517-7176-4945-8CD2-DDA3AF2E5554}"/>
              </a:ext>
            </a:extLst>
          </p:cNvPr>
          <p:cNvSpPr/>
          <p:nvPr/>
        </p:nvSpPr>
        <p:spPr>
          <a:xfrm>
            <a:off x="5387670" y="487293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7FF707A-D10F-44D5-BFD4-6A35DA4AB97D}"/>
              </a:ext>
            </a:extLst>
          </p:cNvPr>
          <p:cNvSpPr/>
          <p:nvPr/>
        </p:nvSpPr>
        <p:spPr>
          <a:xfrm>
            <a:off x="5387670" y="509364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3963C3C-7DD6-485F-96FF-D6C2C4270C76}"/>
              </a:ext>
            </a:extLst>
          </p:cNvPr>
          <p:cNvSpPr/>
          <p:nvPr/>
        </p:nvSpPr>
        <p:spPr>
          <a:xfrm>
            <a:off x="4363044" y="432693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negative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0E31D2-08C5-43B8-B97D-EFEFEE87DFC6}"/>
              </a:ext>
            </a:extLst>
          </p:cNvPr>
          <p:cNvSpPr/>
          <p:nvPr/>
        </p:nvSpPr>
        <p:spPr>
          <a:xfrm>
            <a:off x="4352040" y="4253813"/>
            <a:ext cx="3482396" cy="1585213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636F5-FBD8-4263-81D6-F2BF4FCBB18A}"/>
              </a:ext>
            </a:extLst>
          </p:cNvPr>
          <p:cNvSpPr txBox="1"/>
          <p:nvPr/>
        </p:nvSpPr>
        <p:spPr>
          <a:xfrm>
            <a:off x="5589405" y="4475979"/>
            <a:ext cx="793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6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052510" y="612227"/>
            <a:ext cx="1329268" cy="6156687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C5264468-9694-483D-8819-DCBA035CDA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788627" y="560245"/>
            <a:ext cx="1615397" cy="6225024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A8AC40-3CBC-49D0-816A-49F103233B6F}"/>
              </a:ext>
            </a:extLst>
          </p:cNvPr>
          <p:cNvSpPr/>
          <p:nvPr/>
        </p:nvSpPr>
        <p:spPr>
          <a:xfrm>
            <a:off x="4363044" y="1139333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positive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7FD7EB-A6E9-4413-90BF-28359C3C6DC0}"/>
              </a:ext>
            </a:extLst>
          </p:cNvPr>
          <p:cNvSpPr/>
          <p:nvPr/>
        </p:nvSpPr>
        <p:spPr>
          <a:xfrm>
            <a:off x="4363044" y="274046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neutral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0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 Setting(2)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7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FBCAC619-E61B-4178-A28B-35E693D4B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1926C2A-BF28-4AB0-B898-C192C5DD93C5}"/>
              </a:ext>
            </a:extLst>
          </p:cNvPr>
          <p:cNvSpPr/>
          <p:nvPr/>
        </p:nvSpPr>
        <p:spPr>
          <a:xfrm>
            <a:off x="5055703" y="5171573"/>
            <a:ext cx="217998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고딕15" panose="02020600000000000000" pitchFamily="18" charset="-127"/>
                <a:ea typeface="a고딕15" panose="02020600000000000000" pitchFamily="18" charset="-127"/>
              </a:rPr>
              <a:t>    아로마인드 로그인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E5A703-B780-4639-A010-3AC499854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1" y="2929553"/>
            <a:ext cx="2279376" cy="4604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C1EBCA7-0C8B-4AB8-810B-B8E7D236C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27" y="5249473"/>
            <a:ext cx="267382" cy="2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5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6772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1E3641-BAE1-47C3-B35C-45BC8A289527}"/>
              </a:ext>
            </a:extLst>
          </p:cNvPr>
          <p:cNvSpPr/>
          <p:nvPr/>
        </p:nvSpPr>
        <p:spPr>
          <a:xfrm>
            <a:off x="6608769" y="2348133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EE329D-5494-4BF9-A166-A2DB805F0BAE}"/>
              </a:ext>
            </a:extLst>
          </p:cNvPr>
          <p:cNvSpPr/>
          <p:nvPr/>
        </p:nvSpPr>
        <p:spPr>
          <a:xfrm>
            <a:off x="5700717" y="2925982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212679-0BB8-432A-BB4E-1E96C7CF2A19}"/>
              </a:ext>
            </a:extLst>
          </p:cNvPr>
          <p:cNvSpPr/>
          <p:nvPr/>
        </p:nvSpPr>
        <p:spPr>
          <a:xfrm>
            <a:off x="4792665" y="2348133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F5AE1A-3DDF-4BE6-B1C1-77F2BE2A1987}"/>
              </a:ext>
            </a:extLst>
          </p:cNvPr>
          <p:cNvSpPr/>
          <p:nvPr/>
        </p:nvSpPr>
        <p:spPr>
          <a:xfrm>
            <a:off x="5821676" y="225492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4F80EAF-DF98-4BB7-9F62-8A840B0C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2543247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9968414-8EFC-45E7-A5F0-C2783E4C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313778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B6DDEA-7E89-4C1D-945C-C9527419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25637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F505AB-B856-4670-98B9-B2A449D51843}"/>
              </a:ext>
            </a:extLst>
          </p:cNvPr>
          <p:cNvCxnSpPr/>
          <p:nvPr/>
        </p:nvCxnSpPr>
        <p:spPr>
          <a:xfrm>
            <a:off x="4922109" y="4115781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A3AAEA-F1AA-4817-8A99-EB46BF2D4F9B}"/>
              </a:ext>
            </a:extLst>
          </p:cNvPr>
          <p:cNvCxnSpPr>
            <a:cxnSpLocks/>
          </p:cNvCxnSpPr>
          <p:nvPr/>
        </p:nvCxnSpPr>
        <p:spPr>
          <a:xfrm>
            <a:off x="7284119" y="4062602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F141166-CB5E-4345-B5F1-0EA0D0A136F1}"/>
              </a:ext>
            </a:extLst>
          </p:cNvPr>
          <p:cNvCxnSpPr>
            <a:cxnSpLocks/>
          </p:cNvCxnSpPr>
          <p:nvPr/>
        </p:nvCxnSpPr>
        <p:spPr>
          <a:xfrm>
            <a:off x="4922109" y="4064427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1860A21-CA4A-4C90-A886-05BE289F7728}"/>
              </a:ext>
            </a:extLst>
          </p:cNvPr>
          <p:cNvSpPr/>
          <p:nvPr/>
        </p:nvSpPr>
        <p:spPr>
          <a:xfrm>
            <a:off x="5150634" y="4045931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F6750C-E6D7-4931-ADB4-30A0378D4C69}"/>
              </a:ext>
            </a:extLst>
          </p:cNvPr>
          <p:cNvCxnSpPr/>
          <p:nvPr/>
        </p:nvCxnSpPr>
        <p:spPr>
          <a:xfrm>
            <a:off x="4930056" y="4115781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0FEC73-443F-4D81-A785-79BD624FC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13" y="3962628"/>
            <a:ext cx="304860" cy="30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5C3D4D-6B21-4FE7-802E-AAF49CE15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3" y="3970496"/>
            <a:ext cx="304858" cy="304858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39F02B7-FC8A-4E1B-8585-A85D577D22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88017" y="1414296"/>
          <a:ext cx="109781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819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이름 설정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pic>
        <p:nvPicPr>
          <p:cNvPr id="105" name="Picture 2" descr="ê´ë ¨ ì´ë¯¸ì§">
            <a:extLst>
              <a:ext uri="{FF2B5EF4-FFF2-40B4-BE49-F238E27FC236}">
                <a16:creationId xmlns:a16="http://schemas.microsoft.com/office/drawing/2014/main" id="{BB5CB588-C3F1-4987-87B5-E3D07342A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656545" y="5013293"/>
            <a:ext cx="2893138" cy="31921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EA778E"/>
              </a:gs>
            </a:gsLst>
            <a:lin ang="0" scaled="0"/>
          </a:gradFill>
          <a:ln>
            <a:solidFill>
              <a:schemeClr val="bg1"/>
            </a:solidFill>
          </a:ln>
          <a:extLst/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C4FE275-4933-4942-B8C0-20F1B5F2FAF5}"/>
              </a:ext>
            </a:extLst>
          </p:cNvPr>
          <p:cNvSpPr/>
          <p:nvPr/>
        </p:nvSpPr>
        <p:spPr>
          <a:xfrm>
            <a:off x="6774538" y="1412688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Save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F0F3CF-4FF4-497C-AE2F-CCF81DD0CBA1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C86949-6BC8-4FF9-A0B3-0FA159C71C24}"/>
              </a:ext>
            </a:extLst>
          </p:cNvPr>
          <p:cNvSpPr/>
          <p:nvPr/>
        </p:nvSpPr>
        <p:spPr>
          <a:xfrm>
            <a:off x="3771900" y="5860008"/>
            <a:ext cx="4495799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99CC476-0890-4773-8019-170552F4E2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E96E182-6747-406A-A2DD-5A7DA38A4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EE09B6C-73C0-4199-96F0-B5CF860E3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49931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8D0AA-03A5-491D-9A00-E6206EE28C75}"/>
              </a:ext>
            </a:extLst>
          </p:cNvPr>
          <p:cNvSpPr/>
          <p:nvPr/>
        </p:nvSpPr>
        <p:spPr>
          <a:xfrm>
            <a:off x="4586652" y="4681836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E3537EC-8292-42D8-9E5A-54A3E1CD1FFA}"/>
              </a:ext>
            </a:extLst>
          </p:cNvPr>
          <p:cNvSpPr/>
          <p:nvPr/>
        </p:nvSpPr>
        <p:spPr>
          <a:xfrm rot="18900000">
            <a:off x="4616304" y="4818709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B12E9B-3A6B-4356-91C7-5309EEA34ABC}"/>
              </a:ext>
            </a:extLst>
          </p:cNvPr>
          <p:cNvSpPr/>
          <p:nvPr/>
        </p:nvSpPr>
        <p:spPr>
          <a:xfrm>
            <a:off x="5150634" y="4687828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E0E9F201-6B67-4AED-AAEE-F2CAC881B350}"/>
              </a:ext>
            </a:extLst>
          </p:cNvPr>
          <p:cNvSpPr/>
          <p:nvPr/>
        </p:nvSpPr>
        <p:spPr>
          <a:xfrm rot="18900000">
            <a:off x="5180286" y="4824701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18B2AC-732B-4D46-AC46-79F6E56B49E6}"/>
              </a:ext>
            </a:extLst>
          </p:cNvPr>
          <p:cNvSpPr/>
          <p:nvPr/>
        </p:nvSpPr>
        <p:spPr>
          <a:xfrm>
            <a:off x="5735707" y="4676242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1FCF383B-DBEF-4BBB-AA10-6F59E60B18A5}"/>
              </a:ext>
            </a:extLst>
          </p:cNvPr>
          <p:cNvSpPr/>
          <p:nvPr/>
        </p:nvSpPr>
        <p:spPr>
          <a:xfrm rot="18900000">
            <a:off x="5765359" y="4813115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1A78F3-0802-43FB-860B-AC652683BC1A}"/>
              </a:ext>
            </a:extLst>
          </p:cNvPr>
          <p:cNvSpPr/>
          <p:nvPr/>
        </p:nvSpPr>
        <p:spPr>
          <a:xfrm>
            <a:off x="6320780" y="467905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0E8B6619-689C-43A3-B87A-B9B12AF163D1}"/>
              </a:ext>
            </a:extLst>
          </p:cNvPr>
          <p:cNvSpPr/>
          <p:nvPr/>
        </p:nvSpPr>
        <p:spPr>
          <a:xfrm rot="18900000">
            <a:off x="6350432" y="481592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B97193-7CFB-4125-B1B4-D61592964CD5}"/>
              </a:ext>
            </a:extLst>
          </p:cNvPr>
          <p:cNvSpPr/>
          <p:nvPr/>
        </p:nvSpPr>
        <p:spPr>
          <a:xfrm>
            <a:off x="6912015" y="467905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76FEE031-7D78-44BE-97CA-BCA23CCCFC98}"/>
              </a:ext>
            </a:extLst>
          </p:cNvPr>
          <p:cNvSpPr/>
          <p:nvPr/>
        </p:nvSpPr>
        <p:spPr>
          <a:xfrm rot="18900000">
            <a:off x="6941667" y="481592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1F7D41-B85F-4BB5-ABA4-623CACF228D1}"/>
              </a:ext>
            </a:extLst>
          </p:cNvPr>
          <p:cNvSpPr/>
          <p:nvPr/>
        </p:nvSpPr>
        <p:spPr>
          <a:xfrm>
            <a:off x="7472445" y="4674370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9E8FF7B4-F919-4660-93F6-2E07F261CA86}"/>
              </a:ext>
            </a:extLst>
          </p:cNvPr>
          <p:cNvSpPr/>
          <p:nvPr/>
        </p:nvSpPr>
        <p:spPr>
          <a:xfrm rot="18900000">
            <a:off x="7502097" y="4811243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AB5C957-B06E-4502-9D04-9B35229465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9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6772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1E3641-BAE1-47C3-B35C-45BC8A289527}"/>
              </a:ext>
            </a:extLst>
          </p:cNvPr>
          <p:cNvSpPr/>
          <p:nvPr/>
        </p:nvSpPr>
        <p:spPr>
          <a:xfrm>
            <a:off x="6608769" y="2348133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EE329D-5494-4BF9-A166-A2DB805F0BAE}"/>
              </a:ext>
            </a:extLst>
          </p:cNvPr>
          <p:cNvSpPr/>
          <p:nvPr/>
        </p:nvSpPr>
        <p:spPr>
          <a:xfrm>
            <a:off x="5700717" y="2925982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212679-0BB8-432A-BB4E-1E96C7CF2A19}"/>
              </a:ext>
            </a:extLst>
          </p:cNvPr>
          <p:cNvSpPr/>
          <p:nvPr/>
        </p:nvSpPr>
        <p:spPr>
          <a:xfrm>
            <a:off x="4792665" y="2348133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F5AE1A-3DDF-4BE6-B1C1-77F2BE2A1987}"/>
              </a:ext>
            </a:extLst>
          </p:cNvPr>
          <p:cNvSpPr/>
          <p:nvPr/>
        </p:nvSpPr>
        <p:spPr>
          <a:xfrm>
            <a:off x="5821676" y="225492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4F80EAF-DF98-4BB7-9F62-8A840B0C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2543247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9968414-8EFC-45E7-A5F0-C2783E4C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313778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B6DDEA-7E89-4C1D-945C-C9527419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25637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F505AB-B856-4670-98B9-B2A449D51843}"/>
              </a:ext>
            </a:extLst>
          </p:cNvPr>
          <p:cNvCxnSpPr/>
          <p:nvPr/>
        </p:nvCxnSpPr>
        <p:spPr>
          <a:xfrm>
            <a:off x="4922109" y="4115781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A3AAEA-F1AA-4817-8A99-EB46BF2D4F9B}"/>
              </a:ext>
            </a:extLst>
          </p:cNvPr>
          <p:cNvCxnSpPr>
            <a:cxnSpLocks/>
          </p:cNvCxnSpPr>
          <p:nvPr/>
        </p:nvCxnSpPr>
        <p:spPr>
          <a:xfrm>
            <a:off x="7284119" y="4062602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F141166-CB5E-4345-B5F1-0EA0D0A136F1}"/>
              </a:ext>
            </a:extLst>
          </p:cNvPr>
          <p:cNvCxnSpPr>
            <a:cxnSpLocks/>
          </p:cNvCxnSpPr>
          <p:nvPr/>
        </p:nvCxnSpPr>
        <p:spPr>
          <a:xfrm>
            <a:off x="4922109" y="4064427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1860A21-CA4A-4C90-A886-05BE289F7728}"/>
              </a:ext>
            </a:extLst>
          </p:cNvPr>
          <p:cNvSpPr/>
          <p:nvPr/>
        </p:nvSpPr>
        <p:spPr>
          <a:xfrm>
            <a:off x="5150634" y="4045931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F6750C-E6D7-4931-ADB4-30A0378D4C69}"/>
              </a:ext>
            </a:extLst>
          </p:cNvPr>
          <p:cNvCxnSpPr/>
          <p:nvPr/>
        </p:nvCxnSpPr>
        <p:spPr>
          <a:xfrm>
            <a:off x="4930056" y="4115781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0FEC73-443F-4D81-A785-79BD624FC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13" y="3962628"/>
            <a:ext cx="304860" cy="30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5C3D4D-6B21-4FE7-802E-AAF49CE15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3" y="3970496"/>
            <a:ext cx="304858" cy="304858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39F02B7-FC8A-4E1B-8585-A85D577D2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14672"/>
              </p:ext>
            </p:extLst>
          </p:nvPr>
        </p:nvGraphicFramePr>
        <p:xfrm>
          <a:off x="4588017" y="1414296"/>
          <a:ext cx="131884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840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설정된 이름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pic>
        <p:nvPicPr>
          <p:cNvPr id="105" name="Picture 2" descr="ê´ë ¨ ì´ë¯¸ì§">
            <a:extLst>
              <a:ext uri="{FF2B5EF4-FFF2-40B4-BE49-F238E27FC236}">
                <a16:creationId xmlns:a16="http://schemas.microsoft.com/office/drawing/2014/main" id="{BB5CB588-C3F1-4987-87B5-E3D07342A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656545" y="5013293"/>
            <a:ext cx="2893138" cy="31921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EA778E"/>
              </a:gs>
            </a:gsLst>
            <a:lin ang="0" scaled="0"/>
          </a:gradFill>
          <a:ln>
            <a:solidFill>
              <a:schemeClr val="bg1"/>
            </a:solidFill>
          </a:ln>
          <a:extLst/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C4FE275-4933-4942-B8C0-20F1B5F2FAF5}"/>
              </a:ext>
            </a:extLst>
          </p:cNvPr>
          <p:cNvSpPr/>
          <p:nvPr/>
        </p:nvSpPr>
        <p:spPr>
          <a:xfrm>
            <a:off x="6774538" y="1412688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Save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F0F3CF-4FF4-497C-AE2F-CCF81DD0CBA1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C86949-6BC8-4FF9-A0B3-0FA159C71C24}"/>
              </a:ext>
            </a:extLst>
          </p:cNvPr>
          <p:cNvSpPr/>
          <p:nvPr/>
        </p:nvSpPr>
        <p:spPr>
          <a:xfrm>
            <a:off x="3771900" y="5860008"/>
            <a:ext cx="4495799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99CC476-0890-4773-8019-170552F4E2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E96E182-6747-406A-A2DD-5A7DA38A4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EE09B6C-73C0-4199-96F0-B5CF860E3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49931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8D0AA-03A5-491D-9A00-E6206EE28C75}"/>
              </a:ext>
            </a:extLst>
          </p:cNvPr>
          <p:cNvSpPr/>
          <p:nvPr/>
        </p:nvSpPr>
        <p:spPr>
          <a:xfrm>
            <a:off x="4586652" y="4681836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E3537EC-8292-42D8-9E5A-54A3E1CD1FFA}"/>
              </a:ext>
            </a:extLst>
          </p:cNvPr>
          <p:cNvSpPr/>
          <p:nvPr/>
        </p:nvSpPr>
        <p:spPr>
          <a:xfrm rot="18900000">
            <a:off x="4616304" y="4818709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B12E9B-3A6B-4356-91C7-5309EEA34ABC}"/>
              </a:ext>
            </a:extLst>
          </p:cNvPr>
          <p:cNvSpPr/>
          <p:nvPr/>
        </p:nvSpPr>
        <p:spPr>
          <a:xfrm>
            <a:off x="5150634" y="4687828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E0E9F201-6B67-4AED-AAEE-F2CAC881B350}"/>
              </a:ext>
            </a:extLst>
          </p:cNvPr>
          <p:cNvSpPr/>
          <p:nvPr/>
        </p:nvSpPr>
        <p:spPr>
          <a:xfrm rot="18900000">
            <a:off x="5180286" y="4824701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18B2AC-732B-4D46-AC46-79F6E56B49E6}"/>
              </a:ext>
            </a:extLst>
          </p:cNvPr>
          <p:cNvSpPr/>
          <p:nvPr/>
        </p:nvSpPr>
        <p:spPr>
          <a:xfrm>
            <a:off x="5735707" y="4676242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1FCF383B-DBEF-4BBB-AA10-6F59E60B18A5}"/>
              </a:ext>
            </a:extLst>
          </p:cNvPr>
          <p:cNvSpPr/>
          <p:nvPr/>
        </p:nvSpPr>
        <p:spPr>
          <a:xfrm rot="18900000">
            <a:off x="5765359" y="4813115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1A78F3-0802-43FB-860B-AC652683BC1A}"/>
              </a:ext>
            </a:extLst>
          </p:cNvPr>
          <p:cNvSpPr/>
          <p:nvPr/>
        </p:nvSpPr>
        <p:spPr>
          <a:xfrm>
            <a:off x="6320780" y="467905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0E8B6619-689C-43A3-B87A-B9B12AF163D1}"/>
              </a:ext>
            </a:extLst>
          </p:cNvPr>
          <p:cNvSpPr/>
          <p:nvPr/>
        </p:nvSpPr>
        <p:spPr>
          <a:xfrm rot="18900000">
            <a:off x="6350432" y="481592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B97193-7CFB-4125-B1B4-D61592964CD5}"/>
              </a:ext>
            </a:extLst>
          </p:cNvPr>
          <p:cNvSpPr/>
          <p:nvPr/>
        </p:nvSpPr>
        <p:spPr>
          <a:xfrm>
            <a:off x="6912015" y="467905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76FEE031-7D78-44BE-97CA-BCA23CCCFC98}"/>
              </a:ext>
            </a:extLst>
          </p:cNvPr>
          <p:cNvSpPr/>
          <p:nvPr/>
        </p:nvSpPr>
        <p:spPr>
          <a:xfrm rot="18900000">
            <a:off x="6941667" y="481592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1F7D41-B85F-4BB5-ABA4-623CACF228D1}"/>
              </a:ext>
            </a:extLst>
          </p:cNvPr>
          <p:cNvSpPr/>
          <p:nvPr/>
        </p:nvSpPr>
        <p:spPr>
          <a:xfrm>
            <a:off x="7472445" y="4674370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9E8FF7B4-F919-4660-93F6-2E07F261CA86}"/>
              </a:ext>
            </a:extLst>
          </p:cNvPr>
          <p:cNvSpPr/>
          <p:nvPr/>
        </p:nvSpPr>
        <p:spPr>
          <a:xfrm rot="18900000">
            <a:off x="7502097" y="4811243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AB5C957-B06E-4502-9D04-9B35229465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55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09E3C3-ECD0-4BB2-B79A-69DACDC8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945"/>
            <a:ext cx="978706" cy="197718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6772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39F02B7-FC8A-4E1B-8585-A85D577D2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44480"/>
              </p:ext>
            </p:extLst>
          </p:nvPr>
        </p:nvGraphicFramePr>
        <p:xfrm>
          <a:off x="4588017" y="1414296"/>
          <a:ext cx="109781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819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이름 설정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C4FE275-4933-4942-B8C0-20F1B5F2FAF5}"/>
              </a:ext>
            </a:extLst>
          </p:cNvPr>
          <p:cNvSpPr/>
          <p:nvPr/>
        </p:nvSpPr>
        <p:spPr>
          <a:xfrm>
            <a:off x="6774538" y="1412688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Save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21673"/>
              </p:ext>
            </p:extLst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8CED9AE-6D22-417F-A8C9-9F600306C8AA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6049EF1-2405-48E0-865F-54BFED770758}"/>
              </a:ext>
            </a:extLst>
          </p:cNvPr>
          <p:cNvSpPr/>
          <p:nvPr/>
        </p:nvSpPr>
        <p:spPr>
          <a:xfrm>
            <a:off x="3771900" y="5860008"/>
            <a:ext cx="4495799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36355E93-FCD2-4AA4-A62D-640BD1395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6398675A-D62C-41B9-BF93-AE3378E03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E4A7AEB9-6166-4E98-B98B-2323E9D57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4AD3D12-B4AA-4665-A28A-772734AB6867}"/>
              </a:ext>
            </a:extLst>
          </p:cNvPr>
          <p:cNvSpPr/>
          <p:nvPr/>
        </p:nvSpPr>
        <p:spPr>
          <a:xfrm>
            <a:off x="3491695" y="12427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2" name="Picture 2" descr="ê´ë ¨ ì´ë¯¸ì§">
            <a:extLst>
              <a:ext uri="{FF2B5EF4-FFF2-40B4-BE49-F238E27FC236}">
                <a16:creationId xmlns:a16="http://schemas.microsoft.com/office/drawing/2014/main" id="{616EE511-1C8B-4D4A-AF20-D910A9C17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656545" y="5013293"/>
            <a:ext cx="2893138" cy="31921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EA778E"/>
              </a:gs>
            </a:gsLst>
            <a:lin ang="0" scaled="0"/>
          </a:gradFill>
          <a:ln>
            <a:solidFill>
              <a:schemeClr val="bg1"/>
            </a:solidFill>
          </a:ln>
          <a:extLst/>
        </p:spPr>
      </p:pic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3E2F819-725A-4999-BF1E-FD6EDE9E8D86}"/>
              </a:ext>
            </a:extLst>
          </p:cNvPr>
          <p:cNvSpPr/>
          <p:nvPr/>
        </p:nvSpPr>
        <p:spPr>
          <a:xfrm>
            <a:off x="4586652" y="4681836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각 삼각형 123">
            <a:extLst>
              <a:ext uri="{FF2B5EF4-FFF2-40B4-BE49-F238E27FC236}">
                <a16:creationId xmlns:a16="http://schemas.microsoft.com/office/drawing/2014/main" id="{38D6F19C-967A-4237-A246-E85C7617984C}"/>
              </a:ext>
            </a:extLst>
          </p:cNvPr>
          <p:cNvSpPr/>
          <p:nvPr/>
        </p:nvSpPr>
        <p:spPr>
          <a:xfrm rot="18900000">
            <a:off x="4616304" y="4818709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C565162-C1D5-4B76-B93B-898DBFE01B3B}"/>
              </a:ext>
            </a:extLst>
          </p:cNvPr>
          <p:cNvSpPr/>
          <p:nvPr/>
        </p:nvSpPr>
        <p:spPr>
          <a:xfrm>
            <a:off x="5150634" y="4687828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각 삼각형 125">
            <a:extLst>
              <a:ext uri="{FF2B5EF4-FFF2-40B4-BE49-F238E27FC236}">
                <a16:creationId xmlns:a16="http://schemas.microsoft.com/office/drawing/2014/main" id="{80E49B2E-638E-4798-BD7E-971F0161BC00}"/>
              </a:ext>
            </a:extLst>
          </p:cNvPr>
          <p:cNvSpPr/>
          <p:nvPr/>
        </p:nvSpPr>
        <p:spPr>
          <a:xfrm rot="18900000">
            <a:off x="5180286" y="4824701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1F1A2D5-5751-473D-8D0F-D3F531B4D043}"/>
              </a:ext>
            </a:extLst>
          </p:cNvPr>
          <p:cNvSpPr/>
          <p:nvPr/>
        </p:nvSpPr>
        <p:spPr>
          <a:xfrm>
            <a:off x="5735707" y="4676242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각 삼각형 127">
            <a:extLst>
              <a:ext uri="{FF2B5EF4-FFF2-40B4-BE49-F238E27FC236}">
                <a16:creationId xmlns:a16="http://schemas.microsoft.com/office/drawing/2014/main" id="{03AE6F6E-EF7D-4FAB-8F46-CC92F9B45CB7}"/>
              </a:ext>
            </a:extLst>
          </p:cNvPr>
          <p:cNvSpPr/>
          <p:nvPr/>
        </p:nvSpPr>
        <p:spPr>
          <a:xfrm rot="18900000">
            <a:off x="5765359" y="4813115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8A4972C-FC34-463E-AD46-99B165C375C3}"/>
              </a:ext>
            </a:extLst>
          </p:cNvPr>
          <p:cNvSpPr/>
          <p:nvPr/>
        </p:nvSpPr>
        <p:spPr>
          <a:xfrm>
            <a:off x="6320780" y="467905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각 삼각형 129">
            <a:extLst>
              <a:ext uri="{FF2B5EF4-FFF2-40B4-BE49-F238E27FC236}">
                <a16:creationId xmlns:a16="http://schemas.microsoft.com/office/drawing/2014/main" id="{45203082-CB3E-4CA0-B524-5032A3C8C919}"/>
              </a:ext>
            </a:extLst>
          </p:cNvPr>
          <p:cNvSpPr/>
          <p:nvPr/>
        </p:nvSpPr>
        <p:spPr>
          <a:xfrm rot="18900000">
            <a:off x="6350432" y="481592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C8DBF7D-E472-49CD-A030-7B2EAABD297D}"/>
              </a:ext>
            </a:extLst>
          </p:cNvPr>
          <p:cNvSpPr/>
          <p:nvPr/>
        </p:nvSpPr>
        <p:spPr>
          <a:xfrm>
            <a:off x="6912015" y="467905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각 삼각형 131">
            <a:extLst>
              <a:ext uri="{FF2B5EF4-FFF2-40B4-BE49-F238E27FC236}">
                <a16:creationId xmlns:a16="http://schemas.microsoft.com/office/drawing/2014/main" id="{DFA97A3F-04FF-45D2-A40C-29D8CCB34B10}"/>
              </a:ext>
            </a:extLst>
          </p:cNvPr>
          <p:cNvSpPr/>
          <p:nvPr/>
        </p:nvSpPr>
        <p:spPr>
          <a:xfrm rot="18900000">
            <a:off x="6941667" y="481592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050D25E-7A7D-4D23-B313-7942C970BE96}"/>
              </a:ext>
            </a:extLst>
          </p:cNvPr>
          <p:cNvSpPr/>
          <p:nvPr/>
        </p:nvSpPr>
        <p:spPr>
          <a:xfrm>
            <a:off x="7472445" y="4674370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각 삼각형 133">
            <a:extLst>
              <a:ext uri="{FF2B5EF4-FFF2-40B4-BE49-F238E27FC236}">
                <a16:creationId xmlns:a16="http://schemas.microsoft.com/office/drawing/2014/main" id="{E95A6692-219D-4ABB-9422-8684D994FB57}"/>
              </a:ext>
            </a:extLst>
          </p:cNvPr>
          <p:cNvSpPr/>
          <p:nvPr/>
        </p:nvSpPr>
        <p:spPr>
          <a:xfrm rot="18900000">
            <a:off x="7502097" y="4811243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9079D879-7E96-4967-AD8D-9B80A4394208}"/>
              </a:ext>
            </a:extLst>
          </p:cNvPr>
          <p:cNvSpPr/>
          <p:nvPr/>
        </p:nvSpPr>
        <p:spPr>
          <a:xfrm>
            <a:off x="6608769" y="2348133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0A4E186-9170-4514-BD65-C03E8783EAE0}"/>
              </a:ext>
            </a:extLst>
          </p:cNvPr>
          <p:cNvSpPr/>
          <p:nvPr/>
        </p:nvSpPr>
        <p:spPr>
          <a:xfrm>
            <a:off x="5700717" y="2925982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338F45D-5175-4C21-AC12-2C0B0B142F08}"/>
              </a:ext>
            </a:extLst>
          </p:cNvPr>
          <p:cNvSpPr/>
          <p:nvPr/>
        </p:nvSpPr>
        <p:spPr>
          <a:xfrm>
            <a:off x="4792665" y="2348133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8AF9269-AA75-45EF-9976-095BA53E8C41}"/>
              </a:ext>
            </a:extLst>
          </p:cNvPr>
          <p:cNvSpPr/>
          <p:nvPr/>
        </p:nvSpPr>
        <p:spPr>
          <a:xfrm>
            <a:off x="5821676" y="225492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9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6F607561-D96D-4910-8160-17EBC645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2543247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109D6C0-AFB5-45BC-B553-C85793EEA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313778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C2920DD6-46F4-4733-9A4B-C85314432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25637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926DB123-591D-4B01-A9B7-94F0A5429492}"/>
              </a:ext>
            </a:extLst>
          </p:cNvPr>
          <p:cNvCxnSpPr/>
          <p:nvPr/>
        </p:nvCxnSpPr>
        <p:spPr>
          <a:xfrm>
            <a:off x="4922109" y="4115781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9F1CCEA-5D1C-46F1-A16A-5E98B7B11E5E}"/>
              </a:ext>
            </a:extLst>
          </p:cNvPr>
          <p:cNvCxnSpPr>
            <a:cxnSpLocks/>
          </p:cNvCxnSpPr>
          <p:nvPr/>
        </p:nvCxnSpPr>
        <p:spPr>
          <a:xfrm>
            <a:off x="7284119" y="4062602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8FCEEA4E-9D74-41F7-B3E6-8D2BF9E34E7A}"/>
              </a:ext>
            </a:extLst>
          </p:cNvPr>
          <p:cNvCxnSpPr>
            <a:cxnSpLocks/>
          </p:cNvCxnSpPr>
          <p:nvPr/>
        </p:nvCxnSpPr>
        <p:spPr>
          <a:xfrm>
            <a:off x="4922109" y="4064427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타원 144">
            <a:extLst>
              <a:ext uri="{FF2B5EF4-FFF2-40B4-BE49-F238E27FC236}">
                <a16:creationId xmlns:a16="http://schemas.microsoft.com/office/drawing/2014/main" id="{66E14105-071F-448B-BD67-FFA78F7EF57A}"/>
              </a:ext>
            </a:extLst>
          </p:cNvPr>
          <p:cNvSpPr/>
          <p:nvPr/>
        </p:nvSpPr>
        <p:spPr>
          <a:xfrm>
            <a:off x="5150634" y="4045931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FCD5848F-9A0B-4FFA-8F16-DD56A686EAFE}"/>
              </a:ext>
            </a:extLst>
          </p:cNvPr>
          <p:cNvCxnSpPr/>
          <p:nvPr/>
        </p:nvCxnSpPr>
        <p:spPr>
          <a:xfrm>
            <a:off x="4930056" y="4115781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7" name="그림 146">
            <a:extLst>
              <a:ext uri="{FF2B5EF4-FFF2-40B4-BE49-F238E27FC236}">
                <a16:creationId xmlns:a16="http://schemas.microsoft.com/office/drawing/2014/main" id="{1E4251D2-BFAD-4D4F-BF8E-8B6EACE2C0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13" y="3962628"/>
            <a:ext cx="304860" cy="304860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712480EF-1347-49D8-A5D7-CCD72E2D86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3" y="3970496"/>
            <a:ext cx="304858" cy="30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68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164681" y="1964055"/>
            <a:ext cx="5862638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Chatbot</a:t>
            </a:r>
            <a:r>
              <a:rPr lang="ko-KR" altLang="en-US" sz="6000" b="1" dirty="0">
                <a:solidFill>
                  <a:schemeClr val="tx1"/>
                </a:solidFill>
              </a:rPr>
              <a:t> 서비스</a:t>
            </a:r>
          </a:p>
        </p:txBody>
      </p:sp>
    </p:spTree>
    <p:extLst>
      <p:ext uri="{BB962C8B-B14F-4D97-AF65-F5344CB8AC3E}">
        <p14:creationId xmlns:p14="http://schemas.microsoft.com/office/powerpoint/2010/main" val="195648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F0F3CF-4FF4-497C-AE2F-CCF81DD0CBA1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C86949-6BC8-4FF9-A0B3-0FA159C71C24}"/>
              </a:ext>
            </a:extLst>
          </p:cNvPr>
          <p:cNvSpPr/>
          <p:nvPr/>
        </p:nvSpPr>
        <p:spPr>
          <a:xfrm>
            <a:off x="3771900" y="5860008"/>
            <a:ext cx="4495799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99CC476-0890-4773-8019-170552F4E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E96E182-6747-406A-A2DD-5A7DA38A4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EE09B6C-73C0-4199-96F0-B5CF860E36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1074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7F96446-AC35-4779-A972-14E6B62DE2F5}"/>
              </a:ext>
            </a:extLst>
          </p:cNvPr>
          <p:cNvGrpSpPr/>
          <p:nvPr/>
        </p:nvGrpSpPr>
        <p:grpSpPr>
          <a:xfrm>
            <a:off x="4499913" y="1459542"/>
            <a:ext cx="2550006" cy="1428997"/>
            <a:chOff x="4499913" y="1173792"/>
            <a:chExt cx="2550006" cy="142899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9D6C851-0BAE-406D-9D06-1A2B6FAD4843}"/>
                </a:ext>
              </a:extLst>
            </p:cNvPr>
            <p:cNvSpPr/>
            <p:nvPr/>
          </p:nvSpPr>
          <p:spPr>
            <a:xfrm>
              <a:off x="4499913" y="1173792"/>
              <a:ext cx="2550006" cy="14289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6FA37BF-F395-477C-98C9-4600DE67778B}"/>
                </a:ext>
              </a:extLst>
            </p:cNvPr>
            <p:cNvGrpSpPr/>
            <p:nvPr/>
          </p:nvGrpSpPr>
          <p:grpSpPr>
            <a:xfrm>
              <a:off x="4561541" y="1314796"/>
              <a:ext cx="2337576" cy="1115199"/>
              <a:chOff x="7532335" y="2472007"/>
              <a:chExt cx="2337576" cy="1115199"/>
            </a:xfrm>
          </p:grpSpPr>
          <p:sp>
            <p:nvSpPr>
              <p:cNvPr id="76" name="TextBox 30">
                <a:extLst>
                  <a:ext uri="{FF2B5EF4-FFF2-40B4-BE49-F238E27FC236}">
                    <a16:creationId xmlns:a16="http://schemas.microsoft.com/office/drawing/2014/main" id="{6CD8CC79-CE86-4840-B182-B05FC6D0587E}"/>
                  </a:ext>
                </a:extLst>
              </p:cNvPr>
              <p:cNvSpPr txBox="1"/>
              <p:nvPr/>
            </p:nvSpPr>
            <p:spPr>
              <a:xfrm>
                <a:off x="7829119" y="2502070"/>
                <a:ext cx="9220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DIFFUSERbot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16224404-22D9-4BBC-8976-40B0ED3793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5061" b="76720" l="49145" r="6919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639" t="29854" r="28304" b="18073"/>
              <a:stretch/>
            </p:blipFill>
            <p:spPr>
              <a:xfrm>
                <a:off x="7532335" y="2472007"/>
                <a:ext cx="230570" cy="503317"/>
              </a:xfrm>
              <a:prstGeom prst="rect">
                <a:avLst/>
              </a:prstGeom>
            </p:spPr>
          </p:pic>
          <p:sp>
            <p:nvSpPr>
              <p:cNvPr id="78" name="TextBox 32">
                <a:extLst>
                  <a:ext uri="{FF2B5EF4-FFF2-40B4-BE49-F238E27FC236}">
                    <a16:creationId xmlns:a16="http://schemas.microsoft.com/office/drawing/2014/main" id="{3BADB1A1-37CA-4042-A12C-4732B8E8146E}"/>
                  </a:ext>
                </a:extLst>
              </p:cNvPr>
              <p:cNvSpPr txBox="1"/>
              <p:nvPr/>
            </p:nvSpPr>
            <p:spPr>
              <a:xfrm>
                <a:off x="7923544" y="2848542"/>
                <a:ext cx="194636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안녕하세요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 </a:t>
                </a:r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홍길동님</a:t>
                </a:r>
                <a:endPara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어제는 잘 주무셨나요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오늘의 기분은 </a:t>
                </a:r>
                <a:r>
                  <a:rPr lang="ko-KR" altLang="en-US" sz="10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어떠신가요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r>
                  <a:rPr lang="en-US" altLang="ko-KR" sz="10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DIFFUSERbot</a:t>
                </a:r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에게 알려주세요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</a:t>
                </a:r>
              </a:p>
            </p:txBody>
          </p:sp>
        </p:grp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AFE12E9-5A6C-416E-994D-527EC5BFC15B}"/>
              </a:ext>
            </a:extLst>
          </p:cNvPr>
          <p:cNvSpPr/>
          <p:nvPr/>
        </p:nvSpPr>
        <p:spPr>
          <a:xfrm>
            <a:off x="4485514" y="3569775"/>
            <a:ext cx="2356524" cy="11752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52B7EFF-EFBF-47D9-B6DC-D3893A68D220}"/>
              </a:ext>
            </a:extLst>
          </p:cNvPr>
          <p:cNvGrpSpPr/>
          <p:nvPr/>
        </p:nvGrpSpPr>
        <p:grpSpPr>
          <a:xfrm>
            <a:off x="4628450" y="3683426"/>
            <a:ext cx="1930048" cy="896631"/>
            <a:chOff x="7538142" y="4627376"/>
            <a:chExt cx="1930048" cy="896631"/>
          </a:xfrm>
        </p:grpSpPr>
        <p:sp>
          <p:nvSpPr>
            <p:cNvPr id="81" name="TextBox 36">
              <a:extLst>
                <a:ext uri="{FF2B5EF4-FFF2-40B4-BE49-F238E27FC236}">
                  <a16:creationId xmlns:a16="http://schemas.microsoft.com/office/drawing/2014/main" id="{FD8911CB-CEE3-4939-B51C-0302A0D92A01}"/>
                </a:ext>
              </a:extLst>
            </p:cNvPr>
            <p:cNvSpPr txBox="1"/>
            <p:nvPr/>
          </p:nvSpPr>
          <p:spPr>
            <a:xfrm>
              <a:off x="7829119" y="4639715"/>
              <a:ext cx="922047" cy="2308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DIFFUSERbot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44A729CF-73F8-4C10-885F-32CA1866E2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061" b="76720" l="49145" r="6919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39" t="29854" r="28304" b="18073"/>
            <a:stretch/>
          </p:blipFill>
          <p:spPr>
            <a:xfrm>
              <a:off x="7538142" y="4627376"/>
              <a:ext cx="230570" cy="50331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83" name="TextBox 38">
              <a:extLst>
                <a:ext uri="{FF2B5EF4-FFF2-40B4-BE49-F238E27FC236}">
                  <a16:creationId xmlns:a16="http://schemas.microsoft.com/office/drawing/2014/main" id="{345DB8A3-E7B8-45C4-8816-0A5AAD90BDC3}"/>
                </a:ext>
              </a:extLst>
            </p:cNvPr>
            <p:cNvSpPr txBox="1"/>
            <p:nvPr/>
          </p:nvSpPr>
          <p:spPr>
            <a:xfrm>
              <a:off x="7900132" y="4970009"/>
              <a:ext cx="1568058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산뜻하신가요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</a:t>
              </a:r>
            </a:p>
            <a:p>
              <a:r>
                <a: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그럼 그에 맞는 </a:t>
              </a:r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디퓨저향을</a:t>
              </a:r>
              <a:endPara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제공해드릴게요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!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E628AE-1538-4B2C-BB0D-DF67FFA101BD}"/>
              </a:ext>
            </a:extLst>
          </p:cNvPr>
          <p:cNvGrpSpPr/>
          <p:nvPr/>
        </p:nvGrpSpPr>
        <p:grpSpPr>
          <a:xfrm>
            <a:off x="6987281" y="3047599"/>
            <a:ext cx="629692" cy="396421"/>
            <a:chOff x="2045693" y="2460772"/>
            <a:chExt cx="1506155" cy="45971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A6DA02F-8B1A-4DF2-BBB0-0C2CEA3AA6C1}"/>
                </a:ext>
              </a:extLst>
            </p:cNvPr>
            <p:cNvSpPr/>
            <p:nvPr/>
          </p:nvSpPr>
          <p:spPr>
            <a:xfrm>
              <a:off x="2045693" y="2460772"/>
              <a:ext cx="1506155" cy="459717"/>
            </a:xfrm>
            <a:prstGeom prst="roundRect">
              <a:avLst/>
            </a:prstGeom>
            <a:solidFill>
              <a:srgbClr val="EA778E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33">
              <a:extLst>
                <a:ext uri="{FF2B5EF4-FFF2-40B4-BE49-F238E27FC236}">
                  <a16:creationId xmlns:a16="http://schemas.microsoft.com/office/drawing/2014/main" id="{A9BA41FE-8B53-4EDC-B983-7BDC2E0397B0}"/>
                </a:ext>
              </a:extLst>
            </p:cNvPr>
            <p:cNvSpPr txBox="1"/>
            <p:nvPr/>
          </p:nvSpPr>
          <p:spPr>
            <a:xfrm>
              <a:off x="2151644" y="2559825"/>
              <a:ext cx="5693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산뜻해</a:t>
              </a:r>
              <a:endPara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40A23BC7-9002-473F-A7D2-3EFD968BC3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8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Login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3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0A923D-6016-4ACE-8AAA-B29FFD8EE2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4" r="22574"/>
          <a:stretch/>
        </p:blipFill>
        <p:spPr>
          <a:xfrm>
            <a:off x="4386817" y="628651"/>
            <a:ext cx="3438861" cy="2460414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5C86710-03CE-4D05-8E67-2D76C7DEDADB}"/>
              </a:ext>
            </a:extLst>
          </p:cNvPr>
          <p:cNvSpPr/>
          <p:nvPr/>
        </p:nvSpPr>
        <p:spPr>
          <a:xfrm>
            <a:off x="4528424" y="2602065"/>
            <a:ext cx="3155646" cy="390160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1AE9776-5E9F-48AF-89EB-2143EF3E0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68" y="1693074"/>
            <a:ext cx="1663358" cy="336030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7829E83-3BA7-42B7-B8DB-A87A816D9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00662"/>
              </p:ext>
            </p:extLst>
          </p:nvPr>
        </p:nvGraphicFramePr>
        <p:xfrm>
          <a:off x="4667551" y="3150931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280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Email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591743B-0A73-4011-8CE1-6BE538BBB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20993"/>
              </p:ext>
            </p:extLst>
          </p:nvPr>
        </p:nvGraphicFramePr>
        <p:xfrm>
          <a:off x="4667551" y="3651167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C46094-241C-4036-90AD-892B103BD66B}"/>
              </a:ext>
            </a:extLst>
          </p:cNvPr>
          <p:cNvSpPr/>
          <p:nvPr/>
        </p:nvSpPr>
        <p:spPr>
          <a:xfrm>
            <a:off x="4861627" y="5076317"/>
            <a:ext cx="246584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Don't have account?</a:t>
            </a:r>
          </a:p>
          <a:p>
            <a:pPr algn="ctr"/>
            <a:r>
              <a:rPr lang="en-US" altLang="ko-KR" sz="1200" u="sng" dirty="0">
                <a:hlinkClick r:id="rId4"/>
              </a:rPr>
              <a:t>Create an account.</a:t>
            </a:r>
            <a:endParaRPr lang="ko-KR" altLang="en-US" sz="12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B52B3D4-5502-49EA-9C22-903DC0EF5F59}"/>
              </a:ext>
            </a:extLst>
          </p:cNvPr>
          <p:cNvSpPr/>
          <p:nvPr/>
        </p:nvSpPr>
        <p:spPr>
          <a:xfrm>
            <a:off x="4807404" y="4553950"/>
            <a:ext cx="2574290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Login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1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FB9E3BD-8AE2-4ABC-B052-66112B90D280}"/>
              </a:ext>
            </a:extLst>
          </p:cNvPr>
          <p:cNvSpPr/>
          <p:nvPr/>
        </p:nvSpPr>
        <p:spPr>
          <a:xfrm>
            <a:off x="4377934" y="2232813"/>
            <a:ext cx="3433230" cy="401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0A923D-6016-4ACE-8AAA-B29FFD8EE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985" y="628651"/>
            <a:ext cx="3433231" cy="16072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AE9776-5E9F-48AF-89EB-2143EF3E0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34" y="1288006"/>
            <a:ext cx="1397730" cy="282368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7829E83-3BA7-42B7-B8DB-A87A816D9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47677"/>
              </p:ext>
            </p:extLst>
          </p:nvPr>
        </p:nvGraphicFramePr>
        <p:xfrm>
          <a:off x="4667551" y="2831389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280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Email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591743B-0A73-4011-8CE1-6BE538BBB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45425"/>
              </p:ext>
            </p:extLst>
          </p:nvPr>
        </p:nvGraphicFramePr>
        <p:xfrm>
          <a:off x="4667551" y="3331625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C46094-241C-4036-90AD-892B103BD66B}"/>
              </a:ext>
            </a:extLst>
          </p:cNvPr>
          <p:cNvSpPr/>
          <p:nvPr/>
        </p:nvSpPr>
        <p:spPr>
          <a:xfrm>
            <a:off x="4861627" y="4756775"/>
            <a:ext cx="246584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Don't have account?</a:t>
            </a:r>
          </a:p>
          <a:p>
            <a:pPr algn="ctr"/>
            <a:r>
              <a:rPr lang="en-US" altLang="ko-KR" sz="1200" u="sng" dirty="0">
                <a:hlinkClick r:id="rId4"/>
              </a:rPr>
              <a:t>Create an account.</a:t>
            </a:r>
            <a:endParaRPr lang="ko-KR" altLang="en-US" sz="12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B52B3D4-5502-49EA-9C22-903DC0EF5F59}"/>
              </a:ext>
            </a:extLst>
          </p:cNvPr>
          <p:cNvSpPr/>
          <p:nvPr/>
        </p:nvSpPr>
        <p:spPr>
          <a:xfrm>
            <a:off x="4807404" y="4234408"/>
            <a:ext cx="2574290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Login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12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Remote </a:t>
            </a:r>
            <a:r>
              <a:rPr lang="en-US" altLang="ko-KR" sz="6000" b="1" dirty="0" err="1">
                <a:solidFill>
                  <a:schemeClr val="tx1"/>
                </a:solidFill>
              </a:rPr>
              <a:t>Controll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1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09E3C3-ECD0-4BB2-B79A-69DACDC8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945"/>
            <a:ext cx="978706" cy="197718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7915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DD343E-452D-4993-9FDF-5670F85086D5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926458-4122-43D8-81E3-CB2781938C71}"/>
              </a:ext>
            </a:extLst>
          </p:cNvPr>
          <p:cNvSpPr/>
          <p:nvPr/>
        </p:nvSpPr>
        <p:spPr>
          <a:xfrm>
            <a:off x="3531871" y="5860008"/>
            <a:ext cx="508635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045330" y="1609367"/>
            <a:ext cx="132564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CBB5823-D077-44AF-B37D-31BE65D38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333226B-2706-4479-B4DA-34CC047C4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D731AB1-BDD6-4B8C-A5E3-6E76DCDD2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838D0CEF-8FCC-471B-8109-C3BFF33F7136}"/>
              </a:ext>
            </a:extLst>
          </p:cNvPr>
          <p:cNvSpPr/>
          <p:nvPr/>
        </p:nvSpPr>
        <p:spPr>
          <a:xfrm>
            <a:off x="6608769" y="3514254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5141B36-9297-4991-A429-25161022019A}"/>
              </a:ext>
            </a:extLst>
          </p:cNvPr>
          <p:cNvSpPr/>
          <p:nvPr/>
        </p:nvSpPr>
        <p:spPr>
          <a:xfrm>
            <a:off x="5700717" y="4092103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DCB8A74-0BA1-4AFA-B65A-5AC13B57CFA8}"/>
              </a:ext>
            </a:extLst>
          </p:cNvPr>
          <p:cNvSpPr/>
          <p:nvPr/>
        </p:nvSpPr>
        <p:spPr>
          <a:xfrm>
            <a:off x="4792665" y="3514254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1B2A45A-294E-4C44-9F2C-EE6623E21C8F}"/>
              </a:ext>
            </a:extLst>
          </p:cNvPr>
          <p:cNvGrpSpPr/>
          <p:nvPr/>
        </p:nvGrpSpPr>
        <p:grpSpPr>
          <a:xfrm>
            <a:off x="5190212" y="1177686"/>
            <a:ext cx="1811573" cy="1811573"/>
            <a:chOff x="5190212" y="1579999"/>
            <a:chExt cx="1811573" cy="1811573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F8D1B4FC-1E3D-4271-90F3-B1DE5DB0A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83ED75-AB05-4536-B19B-DC86962F8D92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08CB8B4-B8B9-46DA-A75A-14CBAC36E2EB}"/>
              </a:ext>
            </a:extLst>
          </p:cNvPr>
          <p:cNvSpPr/>
          <p:nvPr/>
        </p:nvSpPr>
        <p:spPr>
          <a:xfrm>
            <a:off x="5821676" y="194631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5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87577F72-2B4C-42D7-BC1C-B23F70693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18999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8F70DB1A-6816-4DFD-98EB-D181FD143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370936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8493329E-C14A-4EEC-8E2B-D0531BF36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4303906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603898-C6BD-4084-BE90-445349196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372991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BB2FB04-0F66-4E45-A955-A3DAC9E5F5EE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5310786" y="3106648"/>
            <a:ext cx="18259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973E55B-05D2-4E45-89A8-5D233F81122E}"/>
              </a:ext>
            </a:extLst>
          </p:cNvPr>
          <p:cNvCxnSpPr>
            <a:cxnSpLocks/>
          </p:cNvCxnSpPr>
          <p:nvPr/>
        </p:nvCxnSpPr>
        <p:spPr>
          <a:xfrm>
            <a:off x="7136740" y="3066724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5D32F97-139C-4C59-B684-C0714A5DED99}"/>
              </a:ext>
            </a:extLst>
          </p:cNvPr>
          <p:cNvCxnSpPr>
            <a:cxnSpLocks/>
          </p:cNvCxnSpPr>
          <p:nvPr/>
        </p:nvCxnSpPr>
        <p:spPr>
          <a:xfrm>
            <a:off x="5081348" y="3064498"/>
            <a:ext cx="0" cy="1139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61E12A9D-6CA5-4525-A504-34CCAC1E5B1D}"/>
              </a:ext>
            </a:extLst>
          </p:cNvPr>
          <p:cNvSpPr/>
          <p:nvPr/>
        </p:nvSpPr>
        <p:spPr>
          <a:xfrm>
            <a:off x="5310786" y="3046324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2ECC361-BD56-4451-807E-88C137BBFC00}"/>
              </a:ext>
            </a:extLst>
          </p:cNvPr>
          <p:cNvCxnSpPr/>
          <p:nvPr/>
        </p:nvCxnSpPr>
        <p:spPr>
          <a:xfrm>
            <a:off x="5090208" y="3113315"/>
            <a:ext cx="24765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E4F5624-C8CF-4967-AEEC-E5A7879D69A8}"/>
              </a:ext>
            </a:extLst>
          </p:cNvPr>
          <p:cNvSpPr/>
          <p:nvPr/>
        </p:nvSpPr>
        <p:spPr>
          <a:xfrm>
            <a:off x="5172305" y="5162227"/>
            <a:ext cx="1829480" cy="38208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C663A352-D5D4-41EF-BA1B-C205FCFDD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44" y="517802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C60F777-0511-41BD-B883-BDE4B4B5CE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72" y="3000165"/>
            <a:ext cx="233034" cy="23303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D291A17-492D-4656-9C51-3F13082FB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59" y="2992438"/>
            <a:ext cx="233032" cy="2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9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42C7E95-D785-43DD-BFA0-E5CE3D43C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14"/>
          <a:stretch/>
        </p:blipFill>
        <p:spPr>
          <a:xfrm>
            <a:off x="4370429" y="612227"/>
            <a:ext cx="3433231" cy="588034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65305" y="1049268"/>
            <a:ext cx="3433231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9C5695CA-7955-4C74-9585-A5C671DAAA84}"/>
              </a:ext>
            </a:extLst>
          </p:cNvPr>
          <p:cNvSpPr/>
          <p:nvPr/>
        </p:nvSpPr>
        <p:spPr>
          <a:xfrm>
            <a:off x="6608769" y="3514254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4C83D4-5928-4A9C-AB82-45348C547C9B}"/>
              </a:ext>
            </a:extLst>
          </p:cNvPr>
          <p:cNvSpPr/>
          <p:nvPr/>
        </p:nvSpPr>
        <p:spPr>
          <a:xfrm>
            <a:off x="5700717" y="4092103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31BC73-2851-46AD-8C60-11F032E72A61}"/>
              </a:ext>
            </a:extLst>
          </p:cNvPr>
          <p:cNvSpPr/>
          <p:nvPr/>
        </p:nvSpPr>
        <p:spPr>
          <a:xfrm>
            <a:off x="4792665" y="3514254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190212" y="1177686"/>
            <a:ext cx="1811573" cy="1811573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5821676" y="194631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4BAF4104-7A42-4B71-9BF7-96EF1166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18999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35D8D3D-AC0D-4BCE-805D-28753CB4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370936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57B9DBA-439C-4846-93E2-5160F6C4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4303906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4283A2D-5E26-433D-956C-76110C4B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372991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FB6F3B5-ED52-4A51-8F67-0E722BD0D2F0}"/>
              </a:ext>
            </a:extLst>
          </p:cNvPr>
          <p:cNvSpPr/>
          <p:nvPr/>
        </p:nvSpPr>
        <p:spPr>
          <a:xfrm>
            <a:off x="5172305" y="5162227"/>
            <a:ext cx="1829480" cy="38208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EE9CCB20-308F-4E6D-91BF-C32DC15A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44" y="517802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0" y="5860008"/>
            <a:ext cx="4495799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24820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116623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6D4CAB2-A5DD-4FAF-BF8E-9140CBEB2E4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5310786" y="3106648"/>
            <a:ext cx="18259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CAEE572-141F-4EDD-AF90-990C18432945}"/>
              </a:ext>
            </a:extLst>
          </p:cNvPr>
          <p:cNvCxnSpPr>
            <a:cxnSpLocks/>
          </p:cNvCxnSpPr>
          <p:nvPr/>
        </p:nvCxnSpPr>
        <p:spPr>
          <a:xfrm>
            <a:off x="7136740" y="3066724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5AB6B24-B58F-4507-AFE7-3BEFC71D6575}"/>
              </a:ext>
            </a:extLst>
          </p:cNvPr>
          <p:cNvCxnSpPr>
            <a:cxnSpLocks/>
          </p:cNvCxnSpPr>
          <p:nvPr/>
        </p:nvCxnSpPr>
        <p:spPr>
          <a:xfrm>
            <a:off x="5081348" y="3064498"/>
            <a:ext cx="0" cy="1139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543C49C-30A0-4269-A7F7-A7F3F505483D}"/>
              </a:ext>
            </a:extLst>
          </p:cNvPr>
          <p:cNvSpPr/>
          <p:nvPr/>
        </p:nvSpPr>
        <p:spPr>
          <a:xfrm>
            <a:off x="5310786" y="3046324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BCCF9DF-DFBD-46A5-8895-BACEE2FB2A45}"/>
              </a:ext>
            </a:extLst>
          </p:cNvPr>
          <p:cNvCxnSpPr/>
          <p:nvPr/>
        </p:nvCxnSpPr>
        <p:spPr>
          <a:xfrm>
            <a:off x="5090208" y="3113315"/>
            <a:ext cx="24765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8C0FDD2E-3756-44C7-909F-F1C31D7362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72" y="3000165"/>
            <a:ext cx="233034" cy="23303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A3DED44A-B7C9-4E94-AC37-DB527F39A4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59" y="2992438"/>
            <a:ext cx="233032" cy="2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2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9C5695CA-7955-4C74-9585-A5C671DAAA84}"/>
              </a:ext>
            </a:extLst>
          </p:cNvPr>
          <p:cNvSpPr/>
          <p:nvPr/>
        </p:nvSpPr>
        <p:spPr>
          <a:xfrm>
            <a:off x="6608769" y="3514254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4C83D4-5928-4A9C-AB82-45348C547C9B}"/>
              </a:ext>
            </a:extLst>
          </p:cNvPr>
          <p:cNvSpPr/>
          <p:nvPr/>
        </p:nvSpPr>
        <p:spPr>
          <a:xfrm>
            <a:off x="5700717" y="4092103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31BC73-2851-46AD-8C60-11F032E72A61}"/>
              </a:ext>
            </a:extLst>
          </p:cNvPr>
          <p:cNvSpPr/>
          <p:nvPr/>
        </p:nvSpPr>
        <p:spPr>
          <a:xfrm>
            <a:off x="4792665" y="3514254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190212" y="1177686"/>
            <a:ext cx="1811573" cy="1811573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5821676" y="194631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4BAF4104-7A42-4B71-9BF7-96EF1166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18999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35D8D3D-AC0D-4BCE-805D-28753CB4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370936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57B9DBA-439C-4846-93E2-5160F6C4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4303906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4283A2D-5E26-433D-956C-76110C4B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372991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FB6F3B5-ED52-4A51-8F67-0E722BD0D2F0}"/>
              </a:ext>
            </a:extLst>
          </p:cNvPr>
          <p:cNvSpPr/>
          <p:nvPr/>
        </p:nvSpPr>
        <p:spPr>
          <a:xfrm>
            <a:off x="5172305" y="5162227"/>
            <a:ext cx="1829480" cy="38208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EE9CCB20-308F-4E6D-91BF-C32DC15A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44" y="517802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0" y="5860008"/>
            <a:ext cx="4495799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24820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116623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FA6582-2234-41E6-8B20-AB790D2AEA41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310786" y="3106648"/>
            <a:ext cx="18259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CC89B12-B001-4FDD-8590-BF1B376D0C22}"/>
              </a:ext>
            </a:extLst>
          </p:cNvPr>
          <p:cNvCxnSpPr>
            <a:cxnSpLocks/>
          </p:cNvCxnSpPr>
          <p:nvPr/>
        </p:nvCxnSpPr>
        <p:spPr>
          <a:xfrm>
            <a:off x="7136740" y="3066724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40D90C1-943A-47E6-AA5C-5A47A5F3666A}"/>
              </a:ext>
            </a:extLst>
          </p:cNvPr>
          <p:cNvCxnSpPr>
            <a:cxnSpLocks/>
          </p:cNvCxnSpPr>
          <p:nvPr/>
        </p:nvCxnSpPr>
        <p:spPr>
          <a:xfrm>
            <a:off x="5081348" y="3064498"/>
            <a:ext cx="0" cy="1139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002F738-409A-4963-88BA-9597E4FDCF4B}"/>
              </a:ext>
            </a:extLst>
          </p:cNvPr>
          <p:cNvSpPr/>
          <p:nvPr/>
        </p:nvSpPr>
        <p:spPr>
          <a:xfrm>
            <a:off x="5310786" y="3046324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EA0E0FF-0D7D-4FEE-B1CE-0C048F0C8240}"/>
              </a:ext>
            </a:extLst>
          </p:cNvPr>
          <p:cNvCxnSpPr/>
          <p:nvPr/>
        </p:nvCxnSpPr>
        <p:spPr>
          <a:xfrm>
            <a:off x="5090208" y="3113315"/>
            <a:ext cx="24765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34E91521-5037-4510-8E08-733594070D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72" y="3000165"/>
            <a:ext cx="233034" cy="23303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FAF3D0C-E052-402D-A043-92AD039A73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59" y="2992438"/>
            <a:ext cx="233032" cy="2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2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140</Words>
  <Application>Microsoft Office PowerPoint</Application>
  <PresentationFormat>와이드스크린</PresentationFormat>
  <Paragraphs>73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a고딕12</vt:lpstr>
      <vt:lpstr>a고딕13</vt:lpstr>
      <vt:lpstr>a고딕14</vt:lpstr>
      <vt:lpstr>a고딕15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보민 서</dc:creator>
  <cp:lastModifiedBy>보민 서</cp:lastModifiedBy>
  <cp:revision>53</cp:revision>
  <dcterms:created xsi:type="dcterms:W3CDTF">2019-03-05T05:27:01Z</dcterms:created>
  <dcterms:modified xsi:type="dcterms:W3CDTF">2019-03-07T00:01:38Z</dcterms:modified>
</cp:coreProperties>
</file>