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82" r:id="rId5"/>
    <p:sldId id="277" r:id="rId6"/>
    <p:sldId id="295" r:id="rId7"/>
    <p:sldId id="283" r:id="rId8"/>
    <p:sldId id="286" r:id="rId9"/>
    <p:sldId id="284" r:id="rId10"/>
    <p:sldId id="289" r:id="rId11"/>
    <p:sldId id="292" r:id="rId12"/>
    <p:sldId id="296" r:id="rId13"/>
    <p:sldId id="297" r:id="rId14"/>
    <p:sldId id="301" r:id="rId15"/>
    <p:sldId id="302" r:id="rId16"/>
    <p:sldId id="310" r:id="rId17"/>
    <p:sldId id="313" r:id="rId18"/>
    <p:sldId id="312" r:id="rId19"/>
    <p:sldId id="303" r:id="rId20"/>
    <p:sldId id="290" r:id="rId21"/>
    <p:sldId id="291" r:id="rId22"/>
    <p:sldId id="304" r:id="rId23"/>
    <p:sldId id="306" r:id="rId24"/>
    <p:sldId id="305" r:id="rId25"/>
    <p:sldId id="308" r:id="rId26"/>
    <p:sldId id="307" r:id="rId27"/>
    <p:sldId id="309" r:id="rId28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D6C89"/>
    <a:srgbClr val="ED9975"/>
    <a:srgbClr val="D57793"/>
    <a:srgbClr val="FF3300"/>
    <a:srgbClr val="EA778E"/>
    <a:srgbClr val="FB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49819"/>
              </p:ext>
            </p:extLst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67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45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67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35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718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63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23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43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912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30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45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43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912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90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60075"/>
              </p:ext>
            </p:extLst>
          </p:nvPr>
        </p:nvGraphicFramePr>
        <p:xfrm>
          <a:off x="4588016" y="1535802"/>
          <a:ext cx="1425605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605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Rose Temple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18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312366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Update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98789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104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73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64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33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48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417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29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98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A20FDBFB-F412-4C2A-8883-CA63F0A21812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18DD5B6-3F63-440B-BC68-092185347616}"/>
              </a:ext>
            </a:extLst>
          </p:cNvPr>
          <p:cNvSpPr/>
          <p:nvPr/>
        </p:nvSpPr>
        <p:spPr>
          <a:xfrm>
            <a:off x="6777438" y="1693195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Delete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DC4395-320C-4111-9BE4-2024926300B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수정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삭제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Set(3)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2032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49167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58071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31396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rgbClr val="ED6C89">
              <a:alpha val="77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2492119"/>
            <a:ext cx="341857" cy="368143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894270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22175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B0C1EF-87BA-45E3-BFDB-E76BC06DF2FD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0CDEB-9963-456D-9297-2E95EC1D0BCD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81EE5-7513-4656-A02F-4EE237C25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540BC0-3888-4F36-A149-7136B4C4406A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D34890-9FB1-483C-BBC9-903D91350EFC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18F555-B081-42B2-A66F-D8F9B9D179BD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49E0A8-BA0C-42B8-A941-963C3F34918B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37D44-180F-4A8D-8807-6B2642BD85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653310-DC01-45A7-9B4A-13339B58B921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7B53D2-5B44-4004-A99E-5184870E834D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10C7C-8429-4258-8096-54D91B481529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D5A480-29CC-490C-BCA4-59A5F7D14D61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D8B2DE-1DAC-42B3-BE48-423C3E20BD32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C77C3D-10B8-4256-9975-5A4BFB5964AD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59ED5-C1F1-4518-A37F-7F633491106D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D10D52-1251-4C18-AF11-B6C997D07CE1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E45CDF-28BB-446A-B93D-F65C421C934A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157C54-EEB4-443F-A3F6-5E7F34AA9DA9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0FEBE8-1081-4BF5-8210-B74EC9D5945B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1B1EE1-49B4-4307-B11C-A022FEA3C713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C7E30-BF0C-4E12-B01D-D83F96DA0156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60E110-062F-4ECE-85CB-E0EC32BA2263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23A1-C5FD-4D74-B4DF-9230A8A090B9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7D7401-C7ED-4021-8583-DF1DBC727268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78C636E-8E00-4DE0-9CEE-09B76195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04037"/>
            <a:ext cx="223982" cy="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D5D471-5ACF-4AC1-B453-FC5509913989}"/>
              </a:ext>
            </a:extLst>
          </p:cNvPr>
          <p:cNvSpPr/>
          <p:nvPr/>
        </p:nvSpPr>
        <p:spPr>
          <a:xfrm>
            <a:off x="4282170" y="1023267"/>
            <a:ext cx="3672834" cy="453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99743-C1E9-4D21-89F7-12A92E0A85AF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00951-A182-4FDA-9855-54CBA32F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098505"/>
            <a:ext cx="235085" cy="235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3CC75-C864-4D3D-85B2-28E39F6C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C9760-5E9B-446C-8E41-5FF1CE9E115A}"/>
              </a:ext>
            </a:extLst>
          </p:cNvPr>
          <p:cNvSpPr/>
          <p:nvPr/>
        </p:nvSpPr>
        <p:spPr>
          <a:xfrm>
            <a:off x="4282170" y="1479644"/>
            <a:ext cx="3672834" cy="19493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6542E-3CCE-442D-9AEF-9C507AEFFCF5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C2EAB-2D4F-4050-8A81-B71B27ADCB69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1AED5-F3C5-43DF-96AC-67DB9722EAB0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A37BD-8264-4B84-8039-182C0861818B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08B3E-3A20-4C54-845A-0324AD7C165C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AF2C6-5303-4215-B742-75D48E40D139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989F3-6019-4685-8212-F283C29A6F9A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D8A15-444E-496C-8E44-E826DD50C283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B0D5E-EED9-473B-ABA5-3F73A10D170A}"/>
              </a:ext>
            </a:extLst>
          </p:cNvPr>
          <p:cNvSpPr txBox="1"/>
          <p:nvPr/>
        </p:nvSpPr>
        <p:spPr>
          <a:xfrm>
            <a:off x="7289322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274B54-8F18-4226-B526-F1C714E4083F}"/>
              </a:ext>
            </a:extLst>
          </p:cNvPr>
          <p:cNvSpPr txBox="1"/>
          <p:nvPr/>
        </p:nvSpPr>
        <p:spPr>
          <a:xfrm>
            <a:off x="7141979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3E387-B5F1-48B3-87DA-E4300CFB72DF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253EC-80C6-4A87-8BD2-741308CA3C61}"/>
              </a:ext>
            </a:extLst>
          </p:cNvPr>
          <p:cNvSpPr/>
          <p:nvPr/>
        </p:nvSpPr>
        <p:spPr>
          <a:xfrm>
            <a:off x="3657600" y="2284318"/>
            <a:ext cx="4937760" cy="4542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D308D-9C58-4D88-9BDC-A4BF86AECF42}"/>
              </a:ext>
            </a:extLst>
          </p:cNvPr>
          <p:cNvSpPr txBox="1"/>
          <p:nvPr/>
        </p:nvSpPr>
        <p:spPr>
          <a:xfrm>
            <a:off x="4719339" y="107059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BBB33A-AFAB-425B-8D41-DE87A5A7AA83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73168A1-CDDE-4101-9F75-3140F18F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9252CB-CBAF-463D-AA8D-36A004C00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85F403E-66AA-4C4E-81B6-48D67F6D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82A66DB-220B-4635-BD4D-47825099C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3D469D-4D8B-4FA1-9A95-670B93CBD39F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33BE4C-E39C-41EC-8CC7-4775B7391960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5AF89-F902-451B-AB29-537719980C44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EE2941-0967-401C-B8C0-5DD6AFAE1A82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714357-0650-41F6-9E3B-08299165CB09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8C25F4-2985-430E-8CAA-559E9D74904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122BDC-E113-4FB9-9BF4-FD81996D421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FA3E3-A518-45FB-95AD-18A56FF53F49}"/>
              </a:ext>
            </a:extLst>
          </p:cNvPr>
          <p:cNvSpPr txBox="1"/>
          <p:nvPr/>
        </p:nvSpPr>
        <p:spPr>
          <a:xfrm>
            <a:off x="4521061" y="538944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DCF21B-32AB-4A6D-BE03-6E8D6AFAC023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E6550-4853-41F7-BB6D-7F1D59B47F8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30BA-F435-4003-90EB-339107AE7BE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1DDA5A-97C5-4FB5-B30B-5483BAA3BF44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13390" y="508001"/>
            <a:ext cx="991493" cy="63072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6103EAB-3B87-4DD0-A680-F4440DBB4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1245-1E5D-4140-B0C3-CFFF49CCD9C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26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334701" y="4047681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34C9386A-0DAD-4784-B1BB-E1C34F10AA91}"/>
              </a:ext>
            </a:extLst>
          </p:cNvPr>
          <p:cNvSpPr/>
          <p:nvPr/>
        </p:nvSpPr>
        <p:spPr>
          <a:xfrm>
            <a:off x="5004427" y="253211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D1CC6A5-4C34-4F7A-A5E2-23E180E3BBA9}"/>
              </a:ext>
            </a:extLst>
          </p:cNvPr>
          <p:cNvSpPr/>
          <p:nvPr/>
        </p:nvSpPr>
        <p:spPr>
          <a:xfrm>
            <a:off x="5044453" y="257406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AED1F46-64DA-4317-BC9E-42110B662D91}"/>
              </a:ext>
            </a:extLst>
          </p:cNvPr>
          <p:cNvSpPr/>
          <p:nvPr/>
        </p:nvSpPr>
        <p:spPr>
          <a:xfrm>
            <a:off x="5004427" y="293246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929A6B-9D45-4067-9DF7-F1E30B0F0487}"/>
              </a:ext>
            </a:extLst>
          </p:cNvPr>
          <p:cNvSpPr/>
          <p:nvPr/>
        </p:nvSpPr>
        <p:spPr>
          <a:xfrm>
            <a:off x="5004427" y="33268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A73675-D485-4C05-934A-C9DB288497FC}"/>
              </a:ext>
            </a:extLst>
          </p:cNvPr>
          <p:cNvSpPr/>
          <p:nvPr/>
        </p:nvSpPr>
        <p:spPr>
          <a:xfrm>
            <a:off x="5004427" y="373315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636608-C099-41A9-8EB3-4DB613F6F64A}"/>
              </a:ext>
            </a:extLst>
          </p:cNvPr>
          <p:cNvSpPr txBox="1"/>
          <p:nvPr/>
        </p:nvSpPr>
        <p:spPr>
          <a:xfrm>
            <a:off x="5307635" y="249573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9E0FD5-8A36-468C-B9C4-54F4CF42BB15}"/>
              </a:ext>
            </a:extLst>
          </p:cNvPr>
          <p:cNvSpPr txBox="1"/>
          <p:nvPr/>
        </p:nvSpPr>
        <p:spPr>
          <a:xfrm>
            <a:off x="5308715" y="290041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4A187-D782-44F3-A04C-6A49E796F84E}"/>
              </a:ext>
            </a:extLst>
          </p:cNvPr>
          <p:cNvSpPr txBox="1"/>
          <p:nvPr/>
        </p:nvSpPr>
        <p:spPr>
          <a:xfrm>
            <a:off x="5307635" y="329659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1922CC-B100-47E0-B04F-F3F40A3A9E8E}"/>
              </a:ext>
            </a:extLst>
          </p:cNvPr>
          <p:cNvSpPr txBox="1"/>
          <p:nvPr/>
        </p:nvSpPr>
        <p:spPr>
          <a:xfrm>
            <a:off x="5299891" y="370034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D7C1F6-97F7-4598-AEA8-A0C73FA8E1D6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F1A40E-3159-45B2-B06D-0488565CD43D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F6769-B90E-4203-A387-C72D2F10388B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5388A1-D7A9-4151-94CB-81C7BCCC384D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C9C4743-FDC6-42DE-9E67-E43B48C889CF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F791-A715-43C2-A9E0-A39C9A838FE5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A6131377-ACF2-4CBB-B0BF-B3E147443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F13239-5FA8-4C55-9B55-FED794FCA532}"/>
              </a:ext>
            </a:extLst>
          </p:cNvPr>
          <p:cNvSpPr/>
          <p:nvPr/>
        </p:nvSpPr>
        <p:spPr>
          <a:xfrm>
            <a:off x="4394364" y="62271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3B6CB8D-7C23-4F48-9BD7-1B4F81324147}"/>
              </a:ext>
            </a:extLst>
          </p:cNvPr>
          <p:cNvSpPr/>
          <p:nvPr/>
        </p:nvSpPr>
        <p:spPr>
          <a:xfrm>
            <a:off x="4676688" y="1589741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7BE24C-58A0-40ED-ACA2-113BE5D9A67F}"/>
              </a:ext>
            </a:extLst>
          </p:cNvPr>
          <p:cNvSpPr txBox="1"/>
          <p:nvPr/>
        </p:nvSpPr>
        <p:spPr>
          <a:xfrm>
            <a:off x="4825960" y="173584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2BC7E0-673B-4D0C-B0B2-8B8CB1ACB837}"/>
              </a:ext>
            </a:extLst>
          </p:cNvPr>
          <p:cNvSpPr txBox="1"/>
          <p:nvPr/>
        </p:nvSpPr>
        <p:spPr>
          <a:xfrm>
            <a:off x="6358634" y="4058172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3F75D3-53EB-44B1-87A3-F77CA5BA140E}"/>
              </a:ext>
            </a:extLst>
          </p:cNvPr>
          <p:cNvSpPr txBox="1"/>
          <p:nvPr/>
        </p:nvSpPr>
        <p:spPr>
          <a:xfrm>
            <a:off x="4684461" y="219828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AFD3753-C9B6-4705-AA73-1ECFBCC88BCC}"/>
              </a:ext>
            </a:extLst>
          </p:cNvPr>
          <p:cNvCxnSpPr/>
          <p:nvPr/>
        </p:nvCxnSpPr>
        <p:spPr>
          <a:xfrm>
            <a:off x="5140168" y="2325264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869DFDA-9238-4073-81E2-FADED985CAFB}"/>
              </a:ext>
            </a:extLst>
          </p:cNvPr>
          <p:cNvSpPr/>
          <p:nvPr/>
        </p:nvSpPr>
        <p:spPr>
          <a:xfrm>
            <a:off x="5028360" y="25426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4AC906E-7017-4EB3-8D80-541B766B1182}"/>
              </a:ext>
            </a:extLst>
          </p:cNvPr>
          <p:cNvSpPr/>
          <p:nvPr/>
        </p:nvSpPr>
        <p:spPr>
          <a:xfrm>
            <a:off x="5068386" y="2584552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181536B-AB2A-4211-9893-0E864DF547B9}"/>
              </a:ext>
            </a:extLst>
          </p:cNvPr>
          <p:cNvSpPr/>
          <p:nvPr/>
        </p:nvSpPr>
        <p:spPr>
          <a:xfrm>
            <a:off x="5028360" y="294295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DF4F6CB-E293-4662-878A-40A599D0CBFB}"/>
              </a:ext>
            </a:extLst>
          </p:cNvPr>
          <p:cNvSpPr/>
          <p:nvPr/>
        </p:nvSpPr>
        <p:spPr>
          <a:xfrm>
            <a:off x="5028360" y="3337300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1D3CDD3-1A69-4A24-A08B-9EF9FB14A39E}"/>
              </a:ext>
            </a:extLst>
          </p:cNvPr>
          <p:cNvSpPr/>
          <p:nvPr/>
        </p:nvSpPr>
        <p:spPr>
          <a:xfrm>
            <a:off x="5028360" y="3743645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368506-DE0F-4ED4-830C-AC84F3E90F1B}"/>
              </a:ext>
            </a:extLst>
          </p:cNvPr>
          <p:cNvSpPr txBox="1"/>
          <p:nvPr/>
        </p:nvSpPr>
        <p:spPr>
          <a:xfrm>
            <a:off x="5331568" y="2506228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03200E-640A-4BA7-85B8-2869DBF3FDB6}"/>
              </a:ext>
            </a:extLst>
          </p:cNvPr>
          <p:cNvSpPr txBox="1"/>
          <p:nvPr/>
        </p:nvSpPr>
        <p:spPr>
          <a:xfrm>
            <a:off x="5332648" y="291090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3D013C-14A9-4BA7-9B24-DBA1FC464410}"/>
              </a:ext>
            </a:extLst>
          </p:cNvPr>
          <p:cNvSpPr txBox="1"/>
          <p:nvPr/>
        </p:nvSpPr>
        <p:spPr>
          <a:xfrm>
            <a:off x="5331568" y="330709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59CA70-08B0-413E-ABF3-16E09937B3DA}"/>
              </a:ext>
            </a:extLst>
          </p:cNvPr>
          <p:cNvSpPr txBox="1"/>
          <p:nvPr/>
        </p:nvSpPr>
        <p:spPr>
          <a:xfrm>
            <a:off x="5323824" y="371084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6657B8E-2FAD-4854-AD1F-902E9500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F84149F-9D2A-4374-8C59-EA630BD410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49D6231-0AF5-4D96-9C75-EDECA21A5F49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699E32-B692-4F15-A0B7-0DDAB33F05F3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06310FA-8B31-4A88-ABA5-9492E4D74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A9ED279F-5817-423B-B457-6334E25BBE40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AABE8C-8F83-4F76-9C31-0935D380E525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9C9B5756-081A-4445-A0DF-FE659BF76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1E30027-2125-4658-A37C-24E19F6E5718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B72FD50-2ED3-4ABA-91FB-0BF63B1E87D4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1846C7-EFD2-458A-9926-3E113AB4DCE0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8CC28-463B-47AC-A1AD-268CB35A8B70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E33FEB-6C19-45E2-92C5-5E1F368913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8E9AC9-2D12-4625-A9FE-EF2BC50D312B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D2C5BF-954B-4FC5-AB10-9926AD524149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6C813C-C963-4333-80BC-2B783D35C798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48EDF16-65E1-4679-B927-5A19B022118A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1907A9-26ED-43FC-B289-4BA6FFE96623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7447B1-B36A-44C8-AF55-3F5AEFF70F9B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57419-326A-43C4-BD48-0C0911D08701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F3495-6CEE-42CF-9654-F4D1CAAC9CA2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05E6936-07B3-4E3A-A787-E07124CF0A17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BFCDAD-0858-45FF-8DFF-2AB91072F77B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B5173B-529D-40E2-85FC-B78166FBDE83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3D0ACC-2662-4898-BB49-126EF1B804E9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AFFCE-1A8B-4490-85B7-1932A04A7947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B1A23FE-66FE-4556-90FF-9CB2D2632790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050C2B-E060-42EC-B4A7-700ECCBB08DB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E53132-F492-4122-8924-3BF492201AAD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C2B3093-A151-4B29-A4A7-660E03A8484F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66971B-C51F-4D9C-9562-963E77D7B350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5FE5CA1-A013-4474-BB9B-52A259FD55D1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A199BF23-8B7B-4079-89B4-B705F9EF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18551"/>
            <a:ext cx="223982" cy="2239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0C001-9067-4CA5-9A89-0C430EDD2E24}"/>
              </a:ext>
            </a:extLst>
          </p:cNvPr>
          <p:cNvSpPr/>
          <p:nvPr/>
        </p:nvSpPr>
        <p:spPr>
          <a:xfrm>
            <a:off x="4391223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3C7C097-0822-48D0-828A-0357232AEB0E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2D328-C59A-4A4E-B5E7-271987A32C22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8D74D-33CA-4919-AC2C-50204B820E18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3D3EE6-3F94-4CFD-B928-E247B21F4A13}"/>
              </a:ext>
            </a:extLst>
          </p:cNvPr>
          <p:cNvGrpSpPr/>
          <p:nvPr/>
        </p:nvGrpSpPr>
        <p:grpSpPr>
          <a:xfrm>
            <a:off x="5092718" y="2096400"/>
            <a:ext cx="2019989" cy="2083387"/>
            <a:chOff x="5190212" y="1579999"/>
            <a:chExt cx="1811573" cy="1811573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5B5DD19-CA81-47A2-BF7F-9684F9E0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5C26329-85F4-4FE8-BE05-81AE3D7987D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052DF1-4FF3-4891-9B4C-D1BA6C163949}"/>
              </a:ext>
            </a:extLst>
          </p:cNvPr>
          <p:cNvCxnSpPr>
            <a:cxnSpLocks/>
          </p:cNvCxnSpPr>
          <p:nvPr/>
        </p:nvCxnSpPr>
        <p:spPr>
          <a:xfrm flipH="1" flipV="1">
            <a:off x="7121550" y="2270101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B70E3AD-E063-412D-B27F-4425CF052843}"/>
              </a:ext>
            </a:extLst>
          </p:cNvPr>
          <p:cNvSpPr/>
          <p:nvPr/>
        </p:nvSpPr>
        <p:spPr>
          <a:xfrm>
            <a:off x="7067465" y="305771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6BF2A9-9DC1-4D72-85E7-176627F74862}"/>
              </a:ext>
            </a:extLst>
          </p:cNvPr>
          <p:cNvSpPr/>
          <p:nvPr/>
        </p:nvSpPr>
        <p:spPr>
          <a:xfrm>
            <a:off x="5709169" y="2748239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8DA1361-59F3-4626-B965-BC45A940C466}"/>
              </a:ext>
            </a:extLst>
          </p:cNvPr>
          <p:cNvCxnSpPr>
            <a:cxnSpLocks/>
          </p:cNvCxnSpPr>
          <p:nvPr/>
        </p:nvCxnSpPr>
        <p:spPr>
          <a:xfrm flipV="1">
            <a:off x="7130237" y="3135909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2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B5E2A3C-EB47-4F6B-A86F-181BA4723280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B42CCC27-B229-4AF6-B1FB-300B337509A5}"/>
              </a:ext>
            </a:extLst>
          </p:cNvPr>
          <p:cNvSpPr/>
          <p:nvPr/>
        </p:nvSpPr>
        <p:spPr>
          <a:xfrm>
            <a:off x="4669297" y="1931253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FDD74F7-C66E-48D4-92AE-3D50E1FD14AD}"/>
              </a:ext>
            </a:extLst>
          </p:cNvPr>
          <p:cNvSpPr txBox="1"/>
          <p:nvPr/>
        </p:nvSpPr>
        <p:spPr>
          <a:xfrm>
            <a:off x="4818569" y="2077356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4E4CD1-9A93-4176-9D35-88AB677615D6}"/>
              </a:ext>
            </a:extLst>
          </p:cNvPr>
          <p:cNvSpPr txBox="1"/>
          <p:nvPr/>
        </p:nvSpPr>
        <p:spPr>
          <a:xfrm>
            <a:off x="6351243" y="4399684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274AC46-6D61-4EE8-9EDD-045710D40A8F}"/>
              </a:ext>
            </a:extLst>
          </p:cNvPr>
          <p:cNvSpPr txBox="1"/>
          <p:nvPr/>
        </p:nvSpPr>
        <p:spPr>
          <a:xfrm>
            <a:off x="4677070" y="253979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D4AC607-2564-40F1-85AC-A6492DA1DFFC}"/>
              </a:ext>
            </a:extLst>
          </p:cNvPr>
          <p:cNvSpPr/>
          <p:nvPr/>
        </p:nvSpPr>
        <p:spPr>
          <a:xfrm>
            <a:off x="5014341" y="286424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625150F-E97A-48BD-BE21-F299D1CAE7DF}"/>
              </a:ext>
            </a:extLst>
          </p:cNvPr>
          <p:cNvSpPr/>
          <p:nvPr/>
        </p:nvSpPr>
        <p:spPr>
          <a:xfrm>
            <a:off x="5054367" y="290618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7364CD5-6BBA-4298-AAE2-A32889BB53BE}"/>
              </a:ext>
            </a:extLst>
          </p:cNvPr>
          <p:cNvSpPr/>
          <p:nvPr/>
        </p:nvSpPr>
        <p:spPr>
          <a:xfrm>
            <a:off x="5014341" y="326458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8F660BC-29C5-4028-B3ED-EDD88A3AF68E}"/>
              </a:ext>
            </a:extLst>
          </p:cNvPr>
          <p:cNvSpPr/>
          <p:nvPr/>
        </p:nvSpPr>
        <p:spPr>
          <a:xfrm>
            <a:off x="5014341" y="365893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664ACB-4125-48BF-B812-7E5B8E2BF4EF}"/>
              </a:ext>
            </a:extLst>
          </p:cNvPr>
          <p:cNvSpPr/>
          <p:nvPr/>
        </p:nvSpPr>
        <p:spPr>
          <a:xfrm>
            <a:off x="5014341" y="406527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4C1A6EE-AD8A-471F-8773-E26D4A808F0D}"/>
              </a:ext>
            </a:extLst>
          </p:cNvPr>
          <p:cNvSpPr txBox="1"/>
          <p:nvPr/>
        </p:nvSpPr>
        <p:spPr>
          <a:xfrm>
            <a:off x="5317549" y="282786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DB128AA-E0EC-43F4-BCEE-79F3615B4B57}"/>
              </a:ext>
            </a:extLst>
          </p:cNvPr>
          <p:cNvSpPr txBox="1"/>
          <p:nvPr/>
        </p:nvSpPr>
        <p:spPr>
          <a:xfrm>
            <a:off x="5318629" y="323253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E6D19D3-1D97-4382-9388-1B97F3B71AA2}"/>
              </a:ext>
            </a:extLst>
          </p:cNvPr>
          <p:cNvSpPr txBox="1"/>
          <p:nvPr/>
        </p:nvSpPr>
        <p:spPr>
          <a:xfrm>
            <a:off x="5317549" y="362872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631CBC-8839-4B15-95AD-78A66111E4ED}"/>
              </a:ext>
            </a:extLst>
          </p:cNvPr>
          <p:cNvSpPr txBox="1"/>
          <p:nvPr/>
        </p:nvSpPr>
        <p:spPr>
          <a:xfrm>
            <a:off x="5309805" y="403247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7CC254C-09CE-47BB-8EDD-828B598A42CE}"/>
              </a:ext>
            </a:extLst>
          </p:cNvPr>
          <p:cNvCxnSpPr/>
          <p:nvPr/>
        </p:nvCxnSpPr>
        <p:spPr>
          <a:xfrm>
            <a:off x="5132777" y="2666776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CED9E-C094-407E-855D-6070F71059C6}"/>
              </a:ext>
            </a:extLst>
          </p:cNvPr>
          <p:cNvSpPr/>
          <p:nvPr/>
        </p:nvSpPr>
        <p:spPr>
          <a:xfrm>
            <a:off x="5536695" y="668851"/>
            <a:ext cx="1047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BE572A-140B-4209-A385-B7F54181E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3205"/>
              </p:ext>
            </p:extLst>
          </p:nvPr>
        </p:nvGraphicFramePr>
        <p:xfrm>
          <a:off x="4640000" y="1310352"/>
          <a:ext cx="2949519" cy="46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19">
                  <a:extLst>
                    <a:ext uri="{9D8B030D-6E8A-4147-A177-3AD203B41FA5}">
                      <a16:colId xmlns:a16="http://schemas.microsoft.com/office/drawing/2014/main" val="1333024734"/>
                    </a:ext>
                  </a:extLst>
                </a:gridCol>
              </a:tblGrid>
              <a:tr h="4644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4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BCAC619-E61B-4178-A28B-35E693D4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926C2A-BF28-4AB0-B898-C192C5DD93C5}"/>
              </a:ext>
            </a:extLst>
          </p:cNvPr>
          <p:cNvSpPr/>
          <p:nvPr/>
        </p:nvSpPr>
        <p:spPr>
          <a:xfrm>
            <a:off x="5055703" y="5171573"/>
            <a:ext cx="217998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    아로마인드 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5A703-B780-4639-A010-3AC4998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1" y="2929553"/>
            <a:ext cx="2279376" cy="46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EBCA7-0C8B-4AB8-810B-B8E7D236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27" y="5249473"/>
            <a:ext cx="267382" cy="2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err="1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368301"/>
            <a:ext cx="859931" cy="59294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8D4A655D-9655-4014-9CA9-1B58EAE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5" b="27945"/>
          <a:stretch/>
        </p:blipFill>
        <p:spPr bwMode="auto">
          <a:xfrm>
            <a:off x="4411662" y="5766985"/>
            <a:ext cx="3394325" cy="4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Alarm </a:t>
            </a:r>
            <a:r>
              <a:rPr lang="ko-KR" altLang="en-US" sz="6000" b="1" dirty="0">
                <a:solidFill>
                  <a:schemeClr val="tx1"/>
                </a:solidFill>
              </a:rPr>
              <a:t>서비스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5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8E8C85-62E9-4CAC-B365-658CDF7A63CF}"/>
              </a:ext>
            </a:extLst>
          </p:cNvPr>
          <p:cNvSpPr/>
          <p:nvPr/>
        </p:nvSpPr>
        <p:spPr>
          <a:xfrm>
            <a:off x="4225020" y="1039376"/>
            <a:ext cx="367283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B16EC-0E49-4F16-9DA6-5728D8AF0C9C}"/>
              </a:ext>
            </a:extLst>
          </p:cNvPr>
          <p:cNvSpPr txBox="1"/>
          <p:nvPr/>
        </p:nvSpPr>
        <p:spPr>
          <a:xfrm>
            <a:off x="4542680" y="1252735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6:00</a:t>
            </a:r>
            <a:r>
              <a:rPr lang="ko-KR" alt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8EDD-DBD6-4CC0-846C-02C07E5C725C}"/>
              </a:ext>
            </a:extLst>
          </p:cNvPr>
          <p:cNvSpPr txBox="1"/>
          <p:nvPr/>
        </p:nvSpPr>
        <p:spPr>
          <a:xfrm>
            <a:off x="5834525" y="1314566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EB03A18-9E16-4068-A51D-43F74508B59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1280210"/>
            <a:ext cx="341857" cy="34185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9596E8-8949-4870-9B86-321BBC0E2A34}"/>
              </a:ext>
            </a:extLst>
          </p:cNvPr>
          <p:cNvSpPr/>
          <p:nvPr/>
        </p:nvSpPr>
        <p:spPr>
          <a:xfrm>
            <a:off x="4225021" y="1883001"/>
            <a:ext cx="372438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B209AA-C091-4BA4-B93E-224DAA808FF6}"/>
              </a:ext>
            </a:extLst>
          </p:cNvPr>
          <p:cNvSpPr txBox="1"/>
          <p:nvPr/>
        </p:nvSpPr>
        <p:spPr>
          <a:xfrm>
            <a:off x="4542680" y="2096360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8:00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A054A-69F3-44F9-A913-B2AC6959D946}"/>
              </a:ext>
            </a:extLst>
          </p:cNvPr>
          <p:cNvSpPr txBox="1"/>
          <p:nvPr/>
        </p:nvSpPr>
        <p:spPr>
          <a:xfrm>
            <a:off x="5834525" y="2158191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C60C69-1398-4A13-9A9E-F1CEB27A43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91372" y="2123835"/>
            <a:ext cx="341857" cy="341857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F9D4746C-63DD-4A66-8E1D-950049578FDC}"/>
              </a:ext>
            </a:extLst>
          </p:cNvPr>
          <p:cNvSpPr/>
          <p:nvPr/>
        </p:nvSpPr>
        <p:spPr>
          <a:xfrm>
            <a:off x="7267453" y="5198919"/>
            <a:ext cx="401002" cy="400155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4A2F74-5215-4867-A97C-1EDE2C592C90}"/>
              </a:ext>
            </a:extLst>
          </p:cNvPr>
          <p:cNvSpPr txBox="1"/>
          <p:nvPr/>
        </p:nvSpPr>
        <p:spPr>
          <a:xfrm>
            <a:off x="7253469" y="5122239"/>
            <a:ext cx="3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3B93B0-743D-4B81-80EC-A15D7D138300}"/>
              </a:ext>
            </a:extLst>
          </p:cNvPr>
          <p:cNvSpPr/>
          <p:nvPr/>
        </p:nvSpPr>
        <p:spPr>
          <a:xfrm>
            <a:off x="4225020" y="2716734"/>
            <a:ext cx="3852180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0E2A-F432-4A79-84CA-19CFE5EA9970}"/>
              </a:ext>
            </a:extLst>
          </p:cNvPr>
          <p:cNvSpPr txBox="1"/>
          <p:nvPr/>
        </p:nvSpPr>
        <p:spPr>
          <a:xfrm>
            <a:off x="4542680" y="2930093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12:00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6F659-2C4E-4E22-895F-9B9CEDFB9E3A}"/>
              </a:ext>
            </a:extLst>
          </p:cNvPr>
          <p:cNvSpPr txBox="1"/>
          <p:nvPr/>
        </p:nvSpPr>
        <p:spPr>
          <a:xfrm>
            <a:off x="5834525" y="2991924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22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A11DA8-A56A-4431-ABF6-E11ACD2A250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2957568"/>
            <a:ext cx="341857" cy="341857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496660" y="406401"/>
            <a:ext cx="1862882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C217B-59D0-4D3F-BFD7-292A89C2F8FA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8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99F07E8-502F-4CF8-AE07-835C65C1CD87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0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1"/>
            <a:ext cx="2848716" cy="172586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알람 이름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36676E-9361-4ABB-A913-CA47A0A4DA5D}"/>
              </a:ext>
            </a:extLst>
          </p:cNvPr>
          <p:cNvCxnSpPr/>
          <p:nvPr/>
        </p:nvCxnSpPr>
        <p:spPr>
          <a:xfrm>
            <a:off x="4913167" y="2637795"/>
            <a:ext cx="2316182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2872150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BAF381DE-97F9-4E39-AA6A-AADEACC32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4386473" y="3696339"/>
            <a:ext cx="3396625" cy="25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78132" y="41402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5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422197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7B9DD9-FC8A-4B49-A981-CA43685DAAB0}"/>
              </a:ext>
            </a:extLst>
          </p:cNvPr>
          <p:cNvGrpSpPr/>
          <p:nvPr/>
        </p:nvGrpSpPr>
        <p:grpSpPr>
          <a:xfrm>
            <a:off x="5071926" y="2105339"/>
            <a:ext cx="2019989" cy="2083387"/>
            <a:chOff x="5190212" y="1579999"/>
            <a:chExt cx="1811573" cy="1811573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73612C3-519D-4EA9-BF7B-7856D8A4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DB13EC8-B6B1-4179-AEFC-99EA395892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765A89-A8CA-4D2F-9BB2-89E9056E10B0}"/>
              </a:ext>
            </a:extLst>
          </p:cNvPr>
          <p:cNvCxnSpPr>
            <a:cxnSpLocks/>
          </p:cNvCxnSpPr>
          <p:nvPr/>
        </p:nvCxnSpPr>
        <p:spPr>
          <a:xfrm flipH="1" flipV="1">
            <a:off x="7100758" y="22790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ECE67CC-3C78-4D80-B7E7-CA79E544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42" y="3785667"/>
            <a:ext cx="233034" cy="23303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AA1DB6-3EE1-4991-A519-E115FBF7D48F}"/>
              </a:ext>
            </a:extLst>
          </p:cNvPr>
          <p:cNvSpPr/>
          <p:nvPr/>
        </p:nvSpPr>
        <p:spPr>
          <a:xfrm>
            <a:off x="7046673" y="306665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710036-D3E8-4222-AAD5-09F26EEA0DD2}"/>
              </a:ext>
            </a:extLst>
          </p:cNvPr>
          <p:cNvSpPr/>
          <p:nvPr/>
        </p:nvSpPr>
        <p:spPr>
          <a:xfrm>
            <a:off x="5688377" y="2757178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7241195-CC16-4786-A923-9E8F4AD9C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5" y="3007790"/>
            <a:ext cx="265704" cy="26570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239F55-1609-4C0F-AB36-5C67BC621640}"/>
              </a:ext>
            </a:extLst>
          </p:cNvPr>
          <p:cNvCxnSpPr>
            <a:cxnSpLocks/>
          </p:cNvCxnSpPr>
          <p:nvPr/>
        </p:nvCxnSpPr>
        <p:spPr>
          <a:xfrm flipV="1">
            <a:off x="7109445" y="3144848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4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429243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539926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7AC491-E572-4D89-BAE2-238C6233495A}"/>
              </a:ext>
            </a:extLst>
          </p:cNvPr>
          <p:cNvSpPr txBox="1"/>
          <p:nvPr/>
        </p:nvSpPr>
        <p:spPr>
          <a:xfrm>
            <a:off x="4664169" y="399763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반복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FCD2A9-0090-4D60-A385-E89C12DFC7C3}"/>
              </a:ext>
            </a:extLst>
          </p:cNvPr>
          <p:cNvSpPr/>
          <p:nvPr/>
        </p:nvSpPr>
        <p:spPr>
          <a:xfrm>
            <a:off x="4852027" y="251223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F1118CB-51C8-42F4-80D9-5D0D39275366}"/>
              </a:ext>
            </a:extLst>
          </p:cNvPr>
          <p:cNvSpPr/>
          <p:nvPr/>
        </p:nvSpPr>
        <p:spPr>
          <a:xfrm>
            <a:off x="4892053" y="255418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F3ECE0D-7676-42F7-8104-94D22F969C11}"/>
              </a:ext>
            </a:extLst>
          </p:cNvPr>
          <p:cNvSpPr/>
          <p:nvPr/>
        </p:nvSpPr>
        <p:spPr>
          <a:xfrm>
            <a:off x="4852027" y="291258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C6D8735-8C95-40B5-ADD1-87CE30935549}"/>
              </a:ext>
            </a:extLst>
          </p:cNvPr>
          <p:cNvSpPr/>
          <p:nvPr/>
        </p:nvSpPr>
        <p:spPr>
          <a:xfrm>
            <a:off x="4852027" y="330692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353B95-588C-4CA7-8390-78FF62ACDE9D}"/>
              </a:ext>
            </a:extLst>
          </p:cNvPr>
          <p:cNvSpPr/>
          <p:nvPr/>
        </p:nvSpPr>
        <p:spPr>
          <a:xfrm>
            <a:off x="4852027" y="371327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34D00-D05C-492E-9DB9-0DA63962FF94}"/>
              </a:ext>
            </a:extLst>
          </p:cNvPr>
          <p:cNvSpPr txBox="1"/>
          <p:nvPr/>
        </p:nvSpPr>
        <p:spPr>
          <a:xfrm>
            <a:off x="5155235" y="24758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8CCF85-6DC4-4CCB-8E23-DE4B7EDC2412}"/>
              </a:ext>
            </a:extLst>
          </p:cNvPr>
          <p:cNvSpPr txBox="1"/>
          <p:nvPr/>
        </p:nvSpPr>
        <p:spPr>
          <a:xfrm>
            <a:off x="5156315" y="288053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943635-9364-45AC-9E3F-D4DCF71E2685}"/>
              </a:ext>
            </a:extLst>
          </p:cNvPr>
          <p:cNvSpPr txBox="1"/>
          <p:nvPr/>
        </p:nvSpPr>
        <p:spPr>
          <a:xfrm>
            <a:off x="5155235" y="327671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F68C3-68AD-4093-BFDC-9EBE2166F21E}"/>
              </a:ext>
            </a:extLst>
          </p:cNvPr>
          <p:cNvSpPr txBox="1"/>
          <p:nvPr/>
        </p:nvSpPr>
        <p:spPr>
          <a:xfrm>
            <a:off x="5147491" y="36804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4A138F3-3F73-4B01-9AD5-67A679906E32}"/>
              </a:ext>
            </a:extLst>
          </p:cNvPr>
          <p:cNvSpPr/>
          <p:nvPr/>
        </p:nvSpPr>
        <p:spPr>
          <a:xfrm>
            <a:off x="4852027" y="4345076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6CB99FA-FA27-4B50-AA5D-002EC3536C30}"/>
              </a:ext>
            </a:extLst>
          </p:cNvPr>
          <p:cNvSpPr/>
          <p:nvPr/>
        </p:nvSpPr>
        <p:spPr>
          <a:xfrm>
            <a:off x="4892053" y="438257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54B720-D03B-4721-AEE6-203EB26DD2F0}"/>
              </a:ext>
            </a:extLst>
          </p:cNvPr>
          <p:cNvSpPr/>
          <p:nvPr/>
        </p:nvSpPr>
        <p:spPr>
          <a:xfrm>
            <a:off x="4852027" y="474541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DA9E524-B875-45EA-824A-82B8ACF3E2FF}"/>
              </a:ext>
            </a:extLst>
          </p:cNvPr>
          <p:cNvSpPr/>
          <p:nvPr/>
        </p:nvSpPr>
        <p:spPr>
          <a:xfrm>
            <a:off x="4852027" y="513976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018340-75CF-4451-8BF6-9C4DD9D93E17}"/>
              </a:ext>
            </a:extLst>
          </p:cNvPr>
          <p:cNvSpPr txBox="1"/>
          <p:nvPr/>
        </p:nvSpPr>
        <p:spPr>
          <a:xfrm>
            <a:off x="5155235" y="430869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반복 없음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D9FA3A-4C37-49E3-96E0-6A61A20E049D}"/>
              </a:ext>
            </a:extLst>
          </p:cNvPr>
          <p:cNvSpPr txBox="1"/>
          <p:nvPr/>
        </p:nvSpPr>
        <p:spPr>
          <a:xfrm>
            <a:off x="5156315" y="47133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CEF32A-538B-425C-899E-86BFB1CB1546}"/>
              </a:ext>
            </a:extLst>
          </p:cNvPr>
          <p:cNvSpPr txBox="1"/>
          <p:nvPr/>
        </p:nvSpPr>
        <p:spPr>
          <a:xfrm>
            <a:off x="5155235" y="51095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12ED19-0BC6-4C3F-A414-22D967781C0D}"/>
              </a:ext>
            </a:extLst>
          </p:cNvPr>
          <p:cNvCxnSpPr/>
          <p:nvPr/>
        </p:nvCxnSpPr>
        <p:spPr>
          <a:xfrm>
            <a:off x="5116235" y="413595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9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E875B68-52C4-43DD-9AD8-011D65570C81}"/>
              </a:ext>
            </a:extLst>
          </p:cNvPr>
          <p:cNvGrpSpPr/>
          <p:nvPr/>
        </p:nvGrpSpPr>
        <p:grpSpPr>
          <a:xfrm>
            <a:off x="4372303" y="612227"/>
            <a:ext cx="3453375" cy="5633545"/>
            <a:chOff x="4372303" y="612227"/>
            <a:chExt cx="3453375" cy="56335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66C8D9-4AD5-44EA-8CB9-E9C0229E9222}"/>
                </a:ext>
              </a:extLst>
            </p:cNvPr>
            <p:cNvGrpSpPr/>
            <p:nvPr/>
          </p:nvGrpSpPr>
          <p:grpSpPr>
            <a:xfrm>
              <a:off x="4372303" y="612227"/>
              <a:ext cx="3453375" cy="5633545"/>
              <a:chOff x="4372303" y="612227"/>
              <a:chExt cx="3453375" cy="56335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E2069A-3E1F-40B7-963D-DFC2584A737B}"/>
                  </a:ext>
                </a:extLst>
              </p:cNvPr>
              <p:cNvSpPr/>
              <p:nvPr/>
            </p:nvSpPr>
            <p:spPr>
              <a:xfrm>
                <a:off x="4372303" y="612227"/>
                <a:ext cx="3447393" cy="563354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F0A923D-6016-4ACE-8AAA-B29FFD8EE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94" r="22574"/>
              <a:stretch/>
            </p:blipFill>
            <p:spPr>
              <a:xfrm>
                <a:off x="4386817" y="628651"/>
                <a:ext cx="3438861" cy="2460414"/>
              </a:xfrm>
              <a:prstGeom prst="rect">
                <a:avLst/>
              </a:prstGeom>
            </p:spPr>
          </p:pic>
        </p:grp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C86710-03CE-4D05-8E67-2D76C7DEDADB}"/>
                </a:ext>
              </a:extLst>
            </p:cNvPr>
            <p:cNvSpPr/>
            <p:nvPr/>
          </p:nvSpPr>
          <p:spPr>
            <a:xfrm>
              <a:off x="4528424" y="2602065"/>
              <a:ext cx="3155646" cy="3627284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AE9776-5E9F-48AF-89EB-2143EF3E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568" y="1693074"/>
              <a:ext cx="1663358" cy="336030"/>
            </a:xfrm>
            <a:prstGeom prst="rect">
              <a:avLst/>
            </a:prstGeom>
          </p:spPr>
        </p:pic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70AFF-5002-4063-9F3F-FEA52F6E3A7A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ê´ë ¨ ì´ë¯¸ì§">
            <a:extLst>
              <a:ext uri="{FF2B5EF4-FFF2-40B4-BE49-F238E27FC236}">
                <a16:creationId xmlns:a16="http://schemas.microsoft.com/office/drawing/2014/main" id="{746E77BB-128A-41D5-B97F-FEDD55E82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3" y="4668258"/>
            <a:ext cx="925617" cy="9579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547603" y="3335041"/>
            <a:ext cx="632672" cy="6326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17107" y="3334042"/>
            <a:ext cx="632672" cy="632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881678" y="3334042"/>
            <a:ext cx="632672" cy="632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46" y="2016255"/>
            <a:ext cx="391284" cy="39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01" y="345021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28" y="34669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60" y="346337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3" y="408435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35580" y="1560815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42045" y="189468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D08E06-A6A4-418E-8F38-CE76110308C5}"/>
              </a:ext>
            </a:extLst>
          </p:cNvPr>
          <p:cNvSpPr txBox="1"/>
          <p:nvPr/>
        </p:nvSpPr>
        <p:spPr>
          <a:xfrm>
            <a:off x="4458347" y="2195020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RGB :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792D3C-244F-4A08-A002-FA0834E35A14}"/>
              </a:ext>
            </a:extLst>
          </p:cNvPr>
          <p:cNvSpPr txBox="1"/>
          <p:nvPr/>
        </p:nvSpPr>
        <p:spPr>
          <a:xfrm>
            <a:off x="4436793" y="2519467"/>
            <a:ext cx="107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Opacity :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931C2-05EC-4EED-91CA-B903CE1DC513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F803C-89BB-4FAE-B326-D01060C4A74C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0F89D4-097E-4547-8830-B1B46161D4AA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11DB4-FCA2-426E-9088-3C3387285045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36078F-3A7A-449C-8318-FED194A06804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A155AC-B5FD-46FE-A326-2358B2E7FFA1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0B20ED29-0A32-4C2C-9130-714C5350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B03A30C-2F95-4CBE-85DF-A770ACA9A071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8F7619-73BF-4400-8015-1DCDFF61621B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BE647A-98D8-4337-9D62-BE7781E4E5F6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EE7357-08AA-43E2-A4B0-9CE70CF07CF4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AA65BEF-A241-4FAB-B0DC-970D3D69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1B4D443-66A2-4DDD-96ED-E2287054292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41B20-3D03-4D27-B4FF-030763F882D6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8EF5692-AEB1-4DE3-BACC-41E67A3EA354}"/>
              </a:ext>
            </a:extLst>
          </p:cNvPr>
          <p:cNvSpPr/>
          <p:nvPr/>
        </p:nvSpPr>
        <p:spPr>
          <a:xfrm>
            <a:off x="5524133" y="5038149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BFC07C-EB64-47CB-968B-FBAA658AC6DC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3066DC-B8C8-442E-92A3-64C8996981E1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D75A05-DEE4-46BD-B525-13E5C349C86F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FFA57A-86A4-4D04-BC34-4D554B66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4C1A03-43EE-4899-97BE-32298D5B2970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A2055E1-5FB1-486C-9FE8-86A634CF698F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5DA3A-9858-4C9E-8DE7-6C7FA5733EAB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F955A03-A31E-4656-8EE4-7FD340AEABD3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E3F0ED-8576-4D7B-9309-4CB7FFCF4189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7AD0D57-D310-477B-9544-FE80E31E4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ECB8AC-C458-46F9-BEFE-FE19EBF7F94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A6683-9FFA-4C5A-A278-0C6A1101E0F1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4060DE-766C-4800-9A26-4BE002591E54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5F105A-C3E0-4CCA-9029-B11AAFE72EC8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6391300-559B-435E-9394-DAD1B8996FF9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38C369-1E58-490A-B65F-0BA8BCF0105D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A74149-C5A3-46C5-80D9-EC82DF18E59C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6B4B034-9923-48D2-B4A5-EED4671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43DC1C1-CBC1-4BB4-B919-32027A3114D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AB958E6-9D52-46A1-988B-65911DE4CD8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509903-6710-4B15-B19D-2ACEAC19287D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22780042-2234-4364-8CE0-E46BB433CF6C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9C4E38F-D374-437A-8905-DBFDFC8E3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DCE1F9-1886-4DCF-88C5-E75A2431C9FB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62C40F1-DD82-4D24-8949-186EF8CDA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AA42BE1-DCC5-4CEA-8A64-31E1347AB421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8B628E9-669E-4DFF-B880-626A7AA73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FA58D17-8F9D-40C6-9310-F3DF2CF71282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37E7EE-B308-4FCE-8D14-6E449017F8AB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F20E45B-67BB-4933-BF97-02E6B780B6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0589CA4-2BDE-4135-B75E-3B5E0EDF79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3353CC1-CF14-4223-BCF1-11C6C5360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FD6DB37-D57B-439B-BD7C-567AAACA3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99D8CDE-FAA2-4942-8E61-3A0850AAB6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48374" y="1609367"/>
            <a:ext cx="151116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092323-221E-43D2-ACCA-C29D91962D17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62927" y="190876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69392" y="2242629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546484" y="3336329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715550" y="3336329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882794" y="3337721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69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59" y="346473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607486-9313-4B16-8526-B0EA5B7E1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Set(1)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120179" y="1263153"/>
            <a:ext cx="490016" cy="488981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116418" y="1148976"/>
            <a:ext cx="38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0D510E-B087-4817-B555-5DF03A1999F3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ê´ë ¨ ì´ë¯¸ì§">
            <a:extLst>
              <a:ext uri="{FF2B5EF4-FFF2-40B4-BE49-F238E27FC236}">
                <a16:creationId xmlns:a16="http://schemas.microsoft.com/office/drawing/2014/main" id="{62F8CC54-621C-42CA-8ACE-CC8AD5136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319A4-4D6D-4697-98FE-096BFC0D02B9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714E3B-7FC4-46A4-92E9-2B6DA627720A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46C999-DE63-4C17-87BF-133359D21D12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FD5589-9FE3-443B-8547-2A0EEA61D6CC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ABA38F-1F96-40B0-82E9-333CB6465B1D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DE115-17C8-49E6-B637-F6C987217AA9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3075E8-7B43-44FD-AED5-62A1DB4324CE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9750C52-3546-4AD7-AA7B-23F535A23AFD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069D9A3-98E8-49A2-A864-606CFA4F80D7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BE2DA8-8F88-4838-9DD6-CAE2E5C284EE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8C3EF2-3E4B-45E9-A298-93740C742E45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DCF663-A7F7-4A03-9CE9-5A5429721621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0A8ADA-286E-475F-B71D-F024E0FD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98AE64-BB4B-472F-90FA-7EB5CAE15BE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DE3C2B-49C8-46A1-A82A-E97025995A0E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99392B-97F1-4772-AF3C-99445BC43E1D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DE05BB-767A-4CEF-8CB6-819C07134793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602B18C-0444-4234-9A9F-6484B4289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22A264-C3E8-4497-87D3-51476077EC7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78EFCB-3E8A-45B7-8CA9-05A5AA643B16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C95FAF6A-260D-45D4-A706-0F1BF02A4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4E911E37-E1A3-419D-BA63-53678576F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FFA3FB76-D195-4571-81DA-7AB225B71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BB22B77D-489C-4D84-9A77-CACE95D3F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07B30C2B-F990-4DEC-B33E-A016A00E3B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637</Words>
  <Application>Microsoft Office PowerPoint</Application>
  <PresentationFormat>와이드스크린</PresentationFormat>
  <Paragraphs>421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100</cp:revision>
  <cp:lastPrinted>2019-03-13T06:49:35Z</cp:lastPrinted>
  <dcterms:created xsi:type="dcterms:W3CDTF">2019-03-05T05:27:01Z</dcterms:created>
  <dcterms:modified xsi:type="dcterms:W3CDTF">2019-03-13T06:50:53Z</dcterms:modified>
</cp:coreProperties>
</file>