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51" r:id="rId2"/>
    <p:sldId id="376" r:id="rId3"/>
    <p:sldId id="346" r:id="rId4"/>
    <p:sldId id="301" r:id="rId5"/>
    <p:sldId id="338" r:id="rId6"/>
    <p:sldId id="375" r:id="rId7"/>
    <p:sldId id="377" r:id="rId8"/>
    <p:sldId id="374" r:id="rId9"/>
    <p:sldId id="373" r:id="rId10"/>
    <p:sldId id="362" r:id="rId11"/>
    <p:sldId id="372" r:id="rId12"/>
    <p:sldId id="365" r:id="rId13"/>
    <p:sldId id="366" r:id="rId14"/>
  </p:sldIdLst>
  <p:sldSz cx="12192000" cy="6858000"/>
  <p:notesSz cx="6858000" cy="9144000"/>
  <p:embeddedFontLst>
    <p:embeddedFont>
      <p:font typeface="a아시아헤드1" panose="02020600000000000000" pitchFamily="18" charset="-127"/>
      <p:regular r:id="rId16"/>
    </p:embeddedFont>
    <p:embeddedFont>
      <p:font typeface="a타이틀고딕3" panose="02020600000000000000" pitchFamily="18" charset="-127"/>
      <p:regular r:id="rId17"/>
    </p:embeddedFont>
    <p:embeddedFont>
      <p:font typeface="a타이틀고딕4" panose="02020600000000000000" pitchFamily="18" charset="-127"/>
      <p:regular r:id="rId18"/>
    </p:embeddedFont>
    <p:embeddedFont>
      <p:font typeface="Franklin Gothic Demi Cond" panose="020B0706030402020204" pitchFamily="34" charset="0"/>
      <p:regular r:id="rId19"/>
    </p:embeddedFont>
    <p:embeddedFont>
      <p:font typeface="나눔고딕 ExtraBold" panose="020D0904000000000000" pitchFamily="50" charset="-127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68F"/>
    <a:srgbClr val="F58079"/>
    <a:srgbClr val="F68678"/>
    <a:srgbClr val="F88E76"/>
    <a:srgbClr val="2C70AE"/>
    <a:srgbClr val="FF9929"/>
    <a:srgbClr val="E8385E"/>
    <a:srgbClr val="FFFFFF"/>
    <a:srgbClr val="69DB1B"/>
    <a:srgbClr val="A4D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744" y="108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7237F5-8429-49B1-88AE-B5A75BC08CBE}"/>
              </a:ext>
            </a:extLst>
          </p:cNvPr>
          <p:cNvGrpSpPr/>
          <p:nvPr/>
        </p:nvGrpSpPr>
        <p:grpSpPr>
          <a:xfrm>
            <a:off x="3949099" y="2278243"/>
            <a:ext cx="4293803" cy="2301515"/>
            <a:chOff x="4030198" y="2204922"/>
            <a:chExt cx="4293803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41541" y="2204922"/>
              <a:ext cx="330891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시연</a:t>
              </a: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30198" y="2412121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824380" y="4006816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703384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773654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131429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27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7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780272"/>
            <a:ext cx="2337953" cy="18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66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A2D5BD-7249-45A4-BB55-E21C5FE95F3F}"/>
              </a:ext>
            </a:extLst>
          </p:cNvPr>
          <p:cNvGrpSpPr/>
          <p:nvPr/>
        </p:nvGrpSpPr>
        <p:grpSpPr>
          <a:xfrm>
            <a:off x="4069166" y="2278243"/>
            <a:ext cx="4053668" cy="2301515"/>
            <a:chOff x="4067143" y="1521428"/>
            <a:chExt cx="4053668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81616" y="1521428"/>
              <a:ext cx="322876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Q&amp;A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67143" y="172862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621190" y="332332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0238579-5F74-449D-8EFC-FFFCD2774CBD}"/>
              </a:ext>
            </a:extLst>
          </p:cNvPr>
          <p:cNvSpPr/>
          <p:nvPr/>
        </p:nvSpPr>
        <p:spPr>
          <a:xfrm rot="16200000">
            <a:off x="9331938" y="4080137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229138" y="328607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662919" y="326760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32FFD-C506-463E-8AFE-BFA0414EF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2061" r="6517" b="16015"/>
          <a:stretch/>
        </p:blipFill>
        <p:spPr>
          <a:xfrm>
            <a:off x="1307182" y="1936463"/>
            <a:ext cx="3337089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77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BC570B-F7EF-49E2-A378-8FE6C03F9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1" r="10537"/>
          <a:stretch/>
        </p:blipFill>
        <p:spPr>
          <a:xfrm>
            <a:off x="415638" y="1233598"/>
            <a:ext cx="2682034" cy="52041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5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693167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776289" y="2732809"/>
            <a:ext cx="2573057" cy="18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139</Words>
  <Application>Microsoft Office PowerPoint</Application>
  <PresentationFormat>와이드스크린</PresentationFormat>
  <Paragraphs>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a아시아헤드1</vt:lpstr>
      <vt:lpstr>나눔스퀘어 Bold</vt:lpstr>
      <vt:lpstr>a타이틀고딕4</vt:lpstr>
      <vt:lpstr>나눔고딕 ExtraBold</vt:lpstr>
      <vt:lpstr>Arial</vt:lpstr>
      <vt:lpstr>a타이틀고딕3</vt:lpstr>
      <vt:lpstr>Franklin Gothic Demi Cond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은빈 문</cp:lastModifiedBy>
  <cp:revision>1253</cp:revision>
  <dcterms:created xsi:type="dcterms:W3CDTF">2018-12-13T07:11:38Z</dcterms:created>
  <dcterms:modified xsi:type="dcterms:W3CDTF">2019-05-02T13:26:14Z</dcterms:modified>
</cp:coreProperties>
</file>