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51" r:id="rId2"/>
    <p:sldId id="376" r:id="rId3"/>
    <p:sldId id="346" r:id="rId4"/>
    <p:sldId id="301" r:id="rId5"/>
    <p:sldId id="383" r:id="rId6"/>
    <p:sldId id="338" r:id="rId7"/>
    <p:sldId id="375" r:id="rId8"/>
    <p:sldId id="378" r:id="rId9"/>
    <p:sldId id="377" r:id="rId10"/>
    <p:sldId id="374" r:id="rId11"/>
    <p:sldId id="373" r:id="rId12"/>
    <p:sldId id="362" r:id="rId13"/>
    <p:sldId id="382" r:id="rId14"/>
    <p:sldId id="365" r:id="rId15"/>
    <p:sldId id="366" r:id="rId16"/>
  </p:sldIdLst>
  <p:sldSz cx="12192000" cy="6858000"/>
  <p:notesSz cx="6858000" cy="9144000"/>
  <p:embeddedFontLst>
    <p:embeddedFont>
      <p:font typeface="a아시아헤드1" panose="02020600000000000000" pitchFamily="18" charset="-127"/>
      <p:regular r:id="rId18"/>
    </p:embeddedFont>
    <p:embeddedFont>
      <p:font typeface="a타이틀고딕3" panose="02020600000000000000" pitchFamily="18" charset="-127"/>
      <p:regular r:id="rId19"/>
    </p:embeddedFont>
    <p:embeddedFont>
      <p:font typeface="a타이틀고딕4" panose="02020600000000000000" pitchFamily="18" charset="-127"/>
      <p:regular r:id="rId20"/>
    </p:embeddedFont>
    <p:embeddedFont>
      <p:font typeface="Franklin Gothic Demi Cond" panose="020B0706030402020204" pitchFamily="34" charset="0"/>
      <p:regular r:id="rId21"/>
    </p:embeddedFont>
    <p:embeddedFont>
      <p:font typeface="나눔고딕 ExtraBold" panose="020D0904000000000000" pitchFamily="50" charset="-127"/>
      <p:bold r:id="rId22"/>
    </p:embeddedFont>
    <p:embeddedFont>
      <p:font typeface="나눔스퀘어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68F"/>
    <a:srgbClr val="F58079"/>
    <a:srgbClr val="F68678"/>
    <a:srgbClr val="F88E76"/>
    <a:srgbClr val="2C70AE"/>
    <a:srgbClr val="FF9929"/>
    <a:srgbClr val="E8385E"/>
    <a:srgbClr val="FFFFFF"/>
    <a:srgbClr val="69DB1B"/>
    <a:srgbClr val="A4D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104" d="100"/>
          <a:sy n="104" d="100"/>
        </p:scale>
        <p:origin x="204" y="108"/>
      </p:cViewPr>
      <p:guideLst>
        <p:guide pos="3840"/>
        <p:guide orient="horz" pos="21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제작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CF8295-D3ED-4B5C-8424-A3A691FDBB07}"/>
              </a:ext>
            </a:extLst>
          </p:cNvPr>
          <p:cNvGrpSpPr/>
          <p:nvPr/>
        </p:nvGrpSpPr>
        <p:grpSpPr>
          <a:xfrm>
            <a:off x="314038" y="1537853"/>
            <a:ext cx="4858329" cy="1990438"/>
            <a:chOff x="341744" y="1168398"/>
            <a:chExt cx="4858329" cy="199043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75904C-BBCB-4269-AAEA-61A1DCDE1458}"/>
                </a:ext>
              </a:extLst>
            </p:cNvPr>
            <p:cNvSpPr/>
            <p:nvPr/>
          </p:nvSpPr>
          <p:spPr>
            <a:xfrm>
              <a:off x="341744" y="1168398"/>
              <a:ext cx="4858329" cy="1990438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609696-CAAC-4A06-844F-09DE9F917D9A}"/>
                </a:ext>
              </a:extLst>
            </p:cNvPr>
            <p:cNvSpPr txBox="1"/>
            <p:nvPr/>
          </p:nvSpPr>
          <p:spPr>
            <a:xfrm>
              <a:off x="350984" y="1173019"/>
              <a:ext cx="154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browser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055C7B-7AC6-4D9F-9AC9-D84151A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9" y="1791858"/>
              <a:ext cx="1228258" cy="106449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1D6EA1B-98F2-447E-8BF3-EE162A25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315" y="1761482"/>
              <a:ext cx="1269660" cy="10663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31488" y="1653014"/>
              <a:ext cx="1163783" cy="1339563"/>
            </a:xfrm>
            <a:prstGeom prst="rect">
              <a:avLst/>
            </a:prstGeom>
          </p:spPr>
        </p:pic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1" y="1901529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40BEF6-EE55-491F-8654-E34CDE84DB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3121899" y="3895061"/>
            <a:ext cx="997521" cy="98896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4E8071D-C086-4DE2-BC5B-7909F8550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257" t="15452" r="15161" b="15744"/>
          <a:stretch/>
        </p:blipFill>
        <p:spPr>
          <a:xfrm>
            <a:off x="628073" y="4996357"/>
            <a:ext cx="738442" cy="730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1" y="4433454"/>
            <a:ext cx="1470997" cy="1470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B615-BBEE-43FB-88C5-E23CC4D2B56A}"/>
              </a:ext>
            </a:extLst>
          </p:cNvPr>
          <p:cNvGrpSpPr/>
          <p:nvPr/>
        </p:nvGrpSpPr>
        <p:grpSpPr>
          <a:xfrm>
            <a:off x="7042730" y="1524000"/>
            <a:ext cx="4816758" cy="4387274"/>
            <a:chOff x="6691751" y="1173017"/>
            <a:chExt cx="4816758" cy="438727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765682-FC4D-49C6-8655-A475C8E37895}"/>
                </a:ext>
              </a:extLst>
            </p:cNvPr>
            <p:cNvSpPr/>
            <p:nvPr/>
          </p:nvSpPr>
          <p:spPr>
            <a:xfrm>
              <a:off x="6691751" y="1173017"/>
              <a:ext cx="4816758" cy="4387274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CF0013-F12B-419C-8E5C-E3A6C5400A46}"/>
                </a:ext>
              </a:extLst>
            </p:cNvPr>
            <p:cNvSpPr/>
            <p:nvPr/>
          </p:nvSpPr>
          <p:spPr>
            <a:xfrm>
              <a:off x="6807200" y="1468577"/>
              <a:ext cx="3029527" cy="1810329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32825-79B7-43C6-8942-357D83E02C92}"/>
                </a:ext>
              </a:extLst>
            </p:cNvPr>
            <p:cNvSpPr txBox="1"/>
            <p:nvPr/>
          </p:nvSpPr>
          <p:spPr>
            <a:xfrm>
              <a:off x="6811826" y="1482433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server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DE23267-BBAA-4147-8084-C15F3EF2B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/>
            <a:stretch/>
          </p:blipFill>
          <p:spPr>
            <a:xfrm>
              <a:off x="6954981" y="2074323"/>
              <a:ext cx="1136073" cy="97566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08D09A0-64C8-4067-8282-5D3416F17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6" t="10944" r="21101" b="12897"/>
            <a:stretch/>
          </p:blipFill>
          <p:spPr>
            <a:xfrm>
              <a:off x="8332657" y="2066421"/>
              <a:ext cx="1319344" cy="925923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71BBDE-3E52-48E5-B727-2641E07E108F}"/>
                </a:ext>
              </a:extLst>
            </p:cNvPr>
            <p:cNvGrpSpPr/>
            <p:nvPr/>
          </p:nvGrpSpPr>
          <p:grpSpPr>
            <a:xfrm>
              <a:off x="9915239" y="1468578"/>
              <a:ext cx="1473198" cy="1810327"/>
              <a:chOff x="6784111" y="4285669"/>
              <a:chExt cx="1473198" cy="181032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95F5418-DE3B-460A-B3C7-461BF598BCC3}"/>
                  </a:ext>
                </a:extLst>
              </p:cNvPr>
              <p:cNvSpPr/>
              <p:nvPr/>
            </p:nvSpPr>
            <p:spPr>
              <a:xfrm>
                <a:off x="6784111" y="4285669"/>
                <a:ext cx="1473198" cy="181032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5EBA726-B534-4F7C-B149-083092BD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351" r="70719" b="28331"/>
              <a:stretch/>
            </p:blipFill>
            <p:spPr>
              <a:xfrm>
                <a:off x="6896168" y="4711062"/>
                <a:ext cx="1245958" cy="11571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533F1-56FF-4E11-B4D7-7921F6C930B5}"/>
                  </a:ext>
                </a:extLst>
              </p:cNvPr>
              <p:cNvSpPr txBox="1"/>
              <p:nvPr/>
            </p:nvSpPr>
            <p:spPr>
              <a:xfrm>
                <a:off x="6793347" y="4290289"/>
                <a:ext cx="1289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IoT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A207A2-5278-4A92-B4A4-4FABDC372EE5}"/>
                </a:ext>
              </a:extLst>
            </p:cNvPr>
            <p:cNvGrpSpPr/>
            <p:nvPr/>
          </p:nvGrpSpPr>
          <p:grpSpPr>
            <a:xfrm>
              <a:off x="9458039" y="3482110"/>
              <a:ext cx="1939634" cy="1782617"/>
              <a:chOff x="8589820" y="4507345"/>
              <a:chExt cx="1939634" cy="1782617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FBB9356-B778-494B-92AD-DE5AA93A04AC}"/>
                  </a:ext>
                </a:extLst>
              </p:cNvPr>
              <p:cNvSpPr/>
              <p:nvPr/>
            </p:nvSpPr>
            <p:spPr>
              <a:xfrm>
                <a:off x="8589820" y="4507345"/>
                <a:ext cx="1939634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F971369-195C-462F-AEDD-9C8584A1A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61" t="5798" r="2197" b="5918"/>
              <a:stretch/>
            </p:blipFill>
            <p:spPr>
              <a:xfrm>
                <a:off x="9097822" y="5015346"/>
                <a:ext cx="958583" cy="1108362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44B2F1-0E2D-499F-B3A9-22FEB2138D29}"/>
                  </a:ext>
                </a:extLst>
              </p:cNvPr>
              <p:cNvSpPr txBox="1"/>
              <p:nvPr/>
            </p:nvSpPr>
            <p:spPr>
              <a:xfrm>
                <a:off x="8594438" y="4511964"/>
                <a:ext cx="1323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file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DC95C2-4654-4E38-AB7A-797DEE7E8D28}"/>
                </a:ext>
              </a:extLst>
            </p:cNvPr>
            <p:cNvGrpSpPr/>
            <p:nvPr/>
          </p:nvGrpSpPr>
          <p:grpSpPr>
            <a:xfrm>
              <a:off x="6802583" y="3491347"/>
              <a:ext cx="2572325" cy="1782617"/>
              <a:chOff x="8077201" y="4045528"/>
              <a:chExt cx="2572325" cy="178261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5DE15E7-AE01-4020-8556-AD8192C79372}"/>
                  </a:ext>
                </a:extLst>
              </p:cNvPr>
              <p:cNvSpPr/>
              <p:nvPr/>
            </p:nvSpPr>
            <p:spPr>
              <a:xfrm>
                <a:off x="8077201" y="4045528"/>
                <a:ext cx="2572325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354A498-16E9-4F71-B03F-12F5E8AED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9006" y="4546609"/>
                <a:ext cx="1193212" cy="119321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6D5369-C8D2-48C7-B0A5-6AF294E77DB6}"/>
                  </a:ext>
                </a:extLst>
              </p:cNvPr>
              <p:cNvSpPr txBox="1"/>
              <p:nvPr/>
            </p:nvSpPr>
            <p:spPr>
              <a:xfrm>
                <a:off x="8091054" y="4054765"/>
                <a:ext cx="181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chatbot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7237F5-8429-49B1-88AE-B5A75BC08CBE}"/>
              </a:ext>
            </a:extLst>
          </p:cNvPr>
          <p:cNvGrpSpPr/>
          <p:nvPr/>
        </p:nvGrpSpPr>
        <p:grpSpPr>
          <a:xfrm>
            <a:off x="3949099" y="2278243"/>
            <a:ext cx="4293803" cy="2301515"/>
            <a:chOff x="4030198" y="2204922"/>
            <a:chExt cx="4293803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4441541" y="2204922"/>
              <a:ext cx="330891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시연</a:t>
              </a: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4030198" y="2412121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7824380" y="4006816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703384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773654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131429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27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97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543340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5A2D5BD-7249-45A4-BB55-E21C5FE95F3F}"/>
              </a:ext>
            </a:extLst>
          </p:cNvPr>
          <p:cNvGrpSpPr/>
          <p:nvPr/>
        </p:nvGrpSpPr>
        <p:grpSpPr>
          <a:xfrm>
            <a:off x="4069166" y="2278243"/>
            <a:ext cx="4053668" cy="2301515"/>
            <a:chOff x="4067143" y="1521428"/>
            <a:chExt cx="4053668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4481616" y="1521428"/>
              <a:ext cx="322876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Q&amp;A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4067143" y="172862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7621190" y="332332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0238579-5F74-449D-8EFC-FFFCD2774CBD}"/>
              </a:ext>
            </a:extLst>
          </p:cNvPr>
          <p:cNvSpPr/>
          <p:nvPr/>
        </p:nvSpPr>
        <p:spPr>
          <a:xfrm rot="16200000">
            <a:off x="9331938" y="4080137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229138" y="3286078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662919" y="3267606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1503124" y="981140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AE7F5-42D0-44BC-A408-9006BBD5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F81545-0C5E-42EA-A559-70421D86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462B57-3471-4A17-8838-CB3F6D47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3801AF-38ED-4A37-87A8-A1CEBF614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73746-58B8-43C7-862D-60F145DA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576C10CD-15D0-419C-8CAE-43038CFEC0C4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65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32FFD-C506-463E-8AFE-BFA0414EF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2061" r="6517" b="16015"/>
          <a:stretch/>
        </p:blipFill>
        <p:spPr>
          <a:xfrm>
            <a:off x="1307182" y="1936463"/>
            <a:ext cx="3337089" cy="31924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4A04C-BE0C-4967-AAD2-03DE50FBDF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t="8215" r="12828" b="22424"/>
          <a:stretch/>
        </p:blipFill>
        <p:spPr>
          <a:xfrm>
            <a:off x="7139709" y="1929030"/>
            <a:ext cx="3353412" cy="30729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E20D4C-82B0-413A-B29B-5EF5FBBBF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9" y="1629062"/>
            <a:ext cx="3672901" cy="36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77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A357E-F366-4147-9A66-CEBEE3CFB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3906" r="28182" b="18209"/>
          <a:stretch/>
        </p:blipFill>
        <p:spPr>
          <a:xfrm>
            <a:off x="7980786" y="951840"/>
            <a:ext cx="2973539" cy="5341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EC8F9-B23C-40AE-BFED-7191949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t="8721" r="16766" b="22995"/>
          <a:stretch/>
        </p:blipFill>
        <p:spPr>
          <a:xfrm>
            <a:off x="6770252" y="879275"/>
            <a:ext cx="4165602" cy="5485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4D1974-7DD2-4DE4-B53A-59FD38974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t="8485" r="12759" b="22829"/>
          <a:stretch/>
        </p:blipFill>
        <p:spPr>
          <a:xfrm flipH="1">
            <a:off x="1269363" y="2170545"/>
            <a:ext cx="2888627" cy="267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FF5C-F794-4587-B654-852AAB9A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9" y="1629062"/>
            <a:ext cx="3672901" cy="3672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1BFEC5-7127-4792-8540-54E936590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1622859"/>
            <a:ext cx="3685308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2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056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r="18630"/>
          <a:stretch/>
        </p:blipFill>
        <p:spPr>
          <a:xfrm>
            <a:off x="926791" y="1911927"/>
            <a:ext cx="2204335" cy="35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54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693167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776289" y="2732809"/>
            <a:ext cx="2573057" cy="18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150</Words>
  <Application>Microsoft Office PowerPoint</Application>
  <PresentationFormat>와이드스크린</PresentationFormat>
  <Paragraphs>51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Franklin Gothic Demi Cond</vt:lpstr>
      <vt:lpstr>a타이틀고딕3</vt:lpstr>
      <vt:lpstr>맑은 고딕</vt:lpstr>
      <vt:lpstr>나눔스퀘어 Bold</vt:lpstr>
      <vt:lpstr>나눔고딕 ExtraBold</vt:lpstr>
      <vt:lpstr>a아시아헤드1</vt:lpstr>
      <vt:lpstr>a타이틀고딕4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은빈 문</cp:lastModifiedBy>
  <cp:revision>1272</cp:revision>
  <dcterms:created xsi:type="dcterms:W3CDTF">2018-12-13T07:11:38Z</dcterms:created>
  <dcterms:modified xsi:type="dcterms:W3CDTF">2019-05-03T10:37:17Z</dcterms:modified>
</cp:coreProperties>
</file>