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51" r:id="rId2"/>
    <p:sldId id="376" r:id="rId3"/>
    <p:sldId id="393" r:id="rId4"/>
    <p:sldId id="404" r:id="rId5"/>
    <p:sldId id="398" r:id="rId6"/>
    <p:sldId id="373" r:id="rId7"/>
    <p:sldId id="397" r:id="rId8"/>
    <p:sldId id="399" r:id="rId9"/>
    <p:sldId id="407" r:id="rId10"/>
    <p:sldId id="406" r:id="rId11"/>
    <p:sldId id="400" r:id="rId12"/>
    <p:sldId id="405" r:id="rId13"/>
    <p:sldId id="411" r:id="rId14"/>
    <p:sldId id="401" r:id="rId15"/>
    <p:sldId id="408" r:id="rId16"/>
    <p:sldId id="402" r:id="rId17"/>
    <p:sldId id="409" r:id="rId18"/>
    <p:sldId id="403" r:id="rId19"/>
    <p:sldId id="410" r:id="rId20"/>
    <p:sldId id="365" r:id="rId21"/>
    <p:sldId id="366" r:id="rId22"/>
  </p:sldIdLst>
  <p:sldSz cx="12192000" cy="6858000"/>
  <p:notesSz cx="6858000" cy="9144000"/>
  <p:embeddedFontLst>
    <p:embeddedFont>
      <p:font typeface="a타이틀고딕2" panose="02020600000000000000" pitchFamily="18" charset="-127"/>
      <p:regular r:id="rId24"/>
    </p:embeddedFont>
    <p:embeddedFont>
      <p:font typeface="a타이틀고딕3" panose="02020600000000000000" pitchFamily="18" charset="-127"/>
      <p:regular r:id="rId25"/>
    </p:embeddedFont>
    <p:embeddedFont>
      <p:font typeface="a타이틀고딕4" panose="02020600000000000000" pitchFamily="18" charset="-127"/>
      <p:regular r:id="rId26"/>
    </p:embeddedFont>
    <p:embeddedFont>
      <p:font typeface="Franklin Gothic Demi Cond" panose="020B0706030402020204" pitchFamily="34" charset="0"/>
      <p:regular r:id="rId27"/>
    </p:embeddedFont>
    <p:embeddedFont>
      <p:font typeface="나눔고딕 ExtraBold" panose="020D0904000000000000" pitchFamily="50" charset="-127"/>
      <p:bold r:id="rId28"/>
    </p:embeddedFont>
    <p:embeddedFont>
      <p:font typeface="나눔스퀘어 Bold" panose="020B0600000101010101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은빈 문" initials="은문" lastIdx="1" clrIdx="0">
    <p:extLst>
      <p:ext uri="{19B8F6BF-5375-455C-9EA6-DF929625EA0E}">
        <p15:presenceInfo xmlns:p15="http://schemas.microsoft.com/office/powerpoint/2012/main" userId="은빈 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170"/>
    <a:srgbClr val="FFD747"/>
    <a:srgbClr val="E76DFF"/>
    <a:srgbClr val="FE6E0D"/>
    <a:srgbClr val="74FF4A"/>
    <a:srgbClr val="FFE700"/>
    <a:srgbClr val="FFE801"/>
    <a:srgbClr val="E86EFF"/>
    <a:srgbClr val="004FFE"/>
    <a:srgbClr val="E17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7" autoAdjust="0"/>
    <p:restoredTop sz="96015" autoAdjust="0"/>
  </p:normalViewPr>
  <p:slideViewPr>
    <p:cSldViewPr snapToGrid="0">
      <p:cViewPr varScale="1">
        <p:scale>
          <a:sx n="85" d="100"/>
          <a:sy n="85" d="100"/>
        </p:scale>
        <p:origin x="657" y="3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39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4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07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2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75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79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4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8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65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28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3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4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6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3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1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3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2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9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96C6-FF69-49F3-8164-1A38DE42D959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35B5-E372-4FB7-AB18-6B3624EC8928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6A9-5D15-4491-AF1D-BDA79F289BAB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3879-E197-4313-B130-81D6FD4B656A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41-61FA-4D20-8331-2117274C2574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54-1B9F-4908-8345-46C6AB831695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58E2-34FB-49DB-9397-184509E0FFCB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3AE6-3E65-4546-9FB4-5C7D9900A632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40C-0B17-4777-9993-1AC1F9947CED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9703-DC84-435C-8D0A-52868D565968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8C4F-6734-4720-81FD-2639EED2A501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9E31-E023-4B7A-85FB-54BA0A00B69B}" type="datetime1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jp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27089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3DDE6D-9A6A-4C23-A17B-4E465767834B}"/>
              </a:ext>
            </a:extLst>
          </p:cNvPr>
          <p:cNvGrpSpPr/>
          <p:nvPr/>
        </p:nvGrpSpPr>
        <p:grpSpPr>
          <a:xfrm>
            <a:off x="1265382" y="1035765"/>
            <a:ext cx="9624290" cy="5173051"/>
            <a:chOff x="1265382" y="968445"/>
            <a:chExt cx="9624290" cy="51730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6B3C60A-5737-43C8-A87B-78B9C321C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390" y="968445"/>
              <a:ext cx="3343282" cy="5173051"/>
            </a:xfrm>
            <a:prstGeom prst="rect">
              <a:avLst/>
            </a:prstGeom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517173C1-7BE0-4C64-99BD-E9983D5C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382" y="1447523"/>
              <a:ext cx="3629891" cy="439831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4054973-7080-4909-8E69-52F53CAB9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191" y="1391630"/>
              <a:ext cx="3951671" cy="414862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0519566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150C8-7F24-4380-AE48-0F39307322DD}"/>
              </a:ext>
            </a:extLst>
          </p:cNvPr>
          <p:cNvSpPr txBox="1"/>
          <p:nvPr/>
        </p:nvSpPr>
        <p:spPr>
          <a:xfrm>
            <a:off x="4463181" y="3683567"/>
            <a:ext cx="3265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마이페이지</a:t>
            </a:r>
            <a:endParaRPr lang="ko-KR" altLang="en-US" sz="54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9C676E-1610-4AD8-BCD8-2BFFF646B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49" y="2050469"/>
            <a:ext cx="1797303" cy="14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8546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마이페이지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6E82F99-EB21-4D9E-B780-2E0C083CA13D}"/>
              </a:ext>
            </a:extLst>
          </p:cNvPr>
          <p:cNvGrpSpPr/>
          <p:nvPr/>
        </p:nvGrpSpPr>
        <p:grpSpPr>
          <a:xfrm>
            <a:off x="7509168" y="2087083"/>
            <a:ext cx="2475344" cy="2619030"/>
            <a:chOff x="7223244" y="1899223"/>
            <a:chExt cx="2410283" cy="255019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5719B87-5485-40BB-8140-2655AB9C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244" y="2630260"/>
              <a:ext cx="1819156" cy="181915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058B0CE-43F8-4152-A3A5-39C941CB0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0162" y="1899223"/>
              <a:ext cx="1123365" cy="1123365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D50138F-CDF8-441C-90BD-22728F7EF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17" y="1847660"/>
            <a:ext cx="2758856" cy="27588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1FCC84-3985-451A-9BD0-E1C3EDD7EA40}"/>
              </a:ext>
            </a:extLst>
          </p:cNvPr>
          <p:cNvSpPr txBox="1"/>
          <p:nvPr/>
        </p:nvSpPr>
        <p:spPr>
          <a:xfrm>
            <a:off x="2448972" y="478914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감정분석 그래프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23F780-4C09-47E8-A65A-82EEC5CE2053}"/>
              </a:ext>
            </a:extLst>
          </p:cNvPr>
          <p:cNvSpPr txBox="1"/>
          <p:nvPr/>
        </p:nvSpPr>
        <p:spPr>
          <a:xfrm>
            <a:off x="8272502" y="478914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향 추천</a:t>
            </a:r>
          </a:p>
        </p:txBody>
      </p:sp>
    </p:spTree>
    <p:extLst>
      <p:ext uri="{BB962C8B-B14F-4D97-AF65-F5344CB8AC3E}">
        <p14:creationId xmlns:p14="http://schemas.microsoft.com/office/powerpoint/2010/main" val="106824115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236239-B8ED-4D41-8D3A-8F09B2BD6F53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2435987" y="3484955"/>
            <a:ext cx="72199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26AC3A8-BF29-42F4-A2F5-14F833591D43}"/>
              </a:ext>
            </a:extLst>
          </p:cNvPr>
          <p:cNvSpPr/>
          <p:nvPr/>
        </p:nvSpPr>
        <p:spPr>
          <a:xfrm>
            <a:off x="778438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219C98-02F3-4078-AFF4-E29832C3551A}"/>
              </a:ext>
            </a:extLst>
          </p:cNvPr>
          <p:cNvSpPr txBox="1"/>
          <p:nvPr/>
        </p:nvSpPr>
        <p:spPr>
          <a:xfrm>
            <a:off x="1226373" y="326113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챗봇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3EFB4E2-566B-4708-ADC8-B3D00980172E}"/>
              </a:ext>
            </a:extLst>
          </p:cNvPr>
          <p:cNvSpPr/>
          <p:nvPr/>
        </p:nvSpPr>
        <p:spPr>
          <a:xfrm>
            <a:off x="299782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84E7C-2110-4D2C-B347-8BCE8359A327}"/>
              </a:ext>
            </a:extLst>
          </p:cNvPr>
          <p:cNvSpPr txBox="1"/>
          <p:nvPr/>
        </p:nvSpPr>
        <p:spPr>
          <a:xfrm>
            <a:off x="304333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871996-4B91-4400-8EA2-0DC882397CB7}"/>
              </a:ext>
            </a:extLst>
          </p:cNvPr>
          <p:cNvSpPr/>
          <p:nvPr/>
        </p:nvSpPr>
        <p:spPr>
          <a:xfrm>
            <a:off x="5217208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138FAA-D61D-4063-9E4C-493F5AF6A325}"/>
              </a:ext>
            </a:extLst>
          </p:cNvPr>
          <p:cNvSpPr txBox="1"/>
          <p:nvPr/>
        </p:nvSpPr>
        <p:spPr>
          <a:xfrm>
            <a:off x="5537493" y="3107053"/>
            <a:ext cx="1026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아로마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블렌딩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6DAEAE-189F-4AA8-A9D6-D194A0928D18}"/>
              </a:ext>
            </a:extLst>
          </p:cNvPr>
          <p:cNvSpPr/>
          <p:nvPr/>
        </p:nvSpPr>
        <p:spPr>
          <a:xfrm>
            <a:off x="9655980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F3448E9-7E6C-4D0B-B38D-8C2D950C5259}"/>
              </a:ext>
            </a:extLst>
          </p:cNvPr>
          <p:cNvSpPr/>
          <p:nvPr/>
        </p:nvSpPr>
        <p:spPr>
          <a:xfrm>
            <a:off x="743659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3A79D-A875-40FE-9772-482357093EC0}"/>
              </a:ext>
            </a:extLst>
          </p:cNvPr>
          <p:cNvSpPr txBox="1"/>
          <p:nvPr/>
        </p:nvSpPr>
        <p:spPr>
          <a:xfrm>
            <a:off x="7754621" y="3273773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리모컨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322EDA-8360-4A8E-A32D-7EF0A121E0F3}"/>
              </a:ext>
            </a:extLst>
          </p:cNvPr>
          <p:cNvSpPr txBox="1"/>
          <p:nvPr/>
        </p:nvSpPr>
        <p:spPr>
          <a:xfrm>
            <a:off x="9828735" y="3110589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감정분석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DE475CE-C9FA-44DA-BB41-801C03AD2531}"/>
              </a:ext>
            </a:extLst>
          </p:cNvPr>
          <p:cNvSpPr/>
          <p:nvPr/>
        </p:nvSpPr>
        <p:spPr>
          <a:xfrm>
            <a:off x="5067300" y="2120900"/>
            <a:ext cx="6464300" cy="2717800"/>
          </a:xfrm>
          <a:prstGeom prst="roundRect">
            <a:avLst>
              <a:gd name="adj" fmla="val 12208"/>
            </a:avLst>
          </a:prstGeom>
          <a:noFill/>
          <a:ln w="22225">
            <a:gradFill>
              <a:gsLst>
                <a:gs pos="0">
                  <a:srgbClr val="F88E76"/>
                </a:gs>
                <a:gs pos="34000">
                  <a:srgbClr val="F68678"/>
                </a:gs>
                <a:gs pos="69000">
                  <a:srgbClr val="F47D79"/>
                </a:gs>
                <a:gs pos="100000">
                  <a:srgbClr val="E176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237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C77E8-33D5-42C3-B721-A97D8A8BA355}"/>
              </a:ext>
            </a:extLst>
          </p:cNvPr>
          <p:cNvSpPr txBox="1"/>
          <p:nvPr/>
        </p:nvSpPr>
        <p:spPr>
          <a:xfrm>
            <a:off x="4032775" y="3683569"/>
            <a:ext cx="4126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아로마 </a:t>
            </a:r>
            <a:r>
              <a:rPr lang="ko-KR" altLang="en-US" sz="54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블렌딩</a:t>
            </a:r>
            <a:endParaRPr lang="ko-KR" altLang="en-US" sz="54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A69A61-3E16-4585-B8F8-E7D0222CB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64" y="1948871"/>
            <a:ext cx="1607073" cy="15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6509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아로마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블렌딩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814E96-3DA7-4C82-B4EF-BAEE4BC3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141193"/>
            <a:ext cx="2270186" cy="22701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FABA5C-7A4B-4921-897C-830E19A3D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0" y="2272807"/>
            <a:ext cx="2120902" cy="2120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B1E8D-A57C-456C-801F-4DB079EFC433}"/>
              </a:ext>
            </a:extLst>
          </p:cNvPr>
          <p:cNvSpPr txBox="1"/>
          <p:nvPr/>
        </p:nvSpPr>
        <p:spPr>
          <a:xfrm>
            <a:off x="1081993" y="460007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타이틀고딕2" panose="02020600000000000000" pitchFamily="18" charset="-127"/>
                <a:ea typeface="a타이틀고딕2" panose="02020600000000000000" pitchFamily="18" charset="-127"/>
              </a:rPr>
              <a:t>향기 분사 강도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504B1-D6E3-411F-A211-8B8F77C93D56}"/>
              </a:ext>
            </a:extLst>
          </p:cNvPr>
          <p:cNvSpPr txBox="1"/>
          <p:nvPr/>
        </p:nvSpPr>
        <p:spPr>
          <a:xfrm>
            <a:off x="4724324" y="460007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무드등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색상 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/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밝기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6C9E48-A6CB-4B53-A960-6F5EA5378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58" y="2364885"/>
            <a:ext cx="2328137" cy="232813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013D9E1-E75C-47E7-84A3-7CD971ED070F}"/>
              </a:ext>
            </a:extLst>
          </p:cNvPr>
          <p:cNvSpPr/>
          <p:nvPr/>
        </p:nvSpPr>
        <p:spPr>
          <a:xfrm>
            <a:off x="7178184" y="3316208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56BCB8DD-D0FA-4C2A-BAF2-989498CF1245}"/>
              </a:ext>
            </a:extLst>
          </p:cNvPr>
          <p:cNvSpPr/>
          <p:nvPr/>
        </p:nvSpPr>
        <p:spPr>
          <a:xfrm>
            <a:off x="3324965" y="3138720"/>
            <a:ext cx="943908" cy="944702"/>
          </a:xfrm>
          <a:prstGeom prst="mathPlus">
            <a:avLst>
              <a:gd name="adj1" fmla="val 21828"/>
            </a:avLst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742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99D8B-B81B-44FD-A561-7AA615C9EED1}"/>
              </a:ext>
            </a:extLst>
          </p:cNvPr>
          <p:cNvSpPr txBox="1"/>
          <p:nvPr/>
        </p:nvSpPr>
        <p:spPr>
          <a:xfrm>
            <a:off x="5085948" y="3683572"/>
            <a:ext cx="2020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리모컨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F9E1D3-2115-432E-A192-5081B6953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2050474"/>
            <a:ext cx="798134" cy="14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6331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리모컨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8B4CBA-5D6F-4CE6-9289-161E1386A0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 r="8043" b="8418"/>
          <a:stretch/>
        </p:blipFill>
        <p:spPr>
          <a:xfrm>
            <a:off x="1921165" y="1618809"/>
            <a:ext cx="2983345" cy="32773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0DA4B3-E67E-4D6B-BC89-06C884432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82" y="1844097"/>
            <a:ext cx="1339027" cy="3066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49D977-2A7C-490E-AA09-A49D75A705AF}"/>
              </a:ext>
            </a:extLst>
          </p:cNvPr>
          <p:cNvSpPr txBox="1"/>
          <p:nvPr/>
        </p:nvSpPr>
        <p:spPr>
          <a:xfrm>
            <a:off x="2384318" y="5104450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생활 패턴 맞춰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C9AEB-B2CF-4EDE-9D07-9EF5A3DF2BC1}"/>
              </a:ext>
            </a:extLst>
          </p:cNvPr>
          <p:cNvSpPr txBox="1"/>
          <p:nvPr/>
        </p:nvSpPr>
        <p:spPr>
          <a:xfrm>
            <a:off x="7746023" y="5104450"/>
            <a:ext cx="202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Aromind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기기 제어</a:t>
            </a:r>
          </a:p>
        </p:txBody>
      </p:sp>
    </p:spTree>
    <p:extLst>
      <p:ext uri="{BB962C8B-B14F-4D97-AF65-F5344CB8AC3E}">
        <p14:creationId xmlns:p14="http://schemas.microsoft.com/office/powerpoint/2010/main" val="121927022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AD595-DF97-4C8D-9448-D78CA1115C52}"/>
              </a:ext>
            </a:extLst>
          </p:cNvPr>
          <p:cNvSpPr txBox="1"/>
          <p:nvPr/>
        </p:nvSpPr>
        <p:spPr>
          <a:xfrm>
            <a:off x="4774965" y="3683566"/>
            <a:ext cx="2642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DC4227-8BE6-49B9-8C7C-6AAA78DF9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24" y="1949914"/>
            <a:ext cx="1679152" cy="14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1180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69DF81-6312-4FAB-A3E0-62FA4353C0CB}"/>
              </a:ext>
            </a:extLst>
          </p:cNvPr>
          <p:cNvGrpSpPr/>
          <p:nvPr/>
        </p:nvGrpSpPr>
        <p:grpSpPr>
          <a:xfrm>
            <a:off x="1625601" y="2525273"/>
            <a:ext cx="2609348" cy="1992177"/>
            <a:chOff x="2846802" y="4027055"/>
            <a:chExt cx="2274835" cy="169025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113C82-D75C-44DD-B5FB-EAEFFC80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475" y="4410147"/>
              <a:ext cx="1307162" cy="130716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89CDD46-88FE-463E-9CE2-AB1CC3DA9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802" y="4027055"/>
              <a:ext cx="1337271" cy="1337271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CF6B47-6B7D-4822-8888-1ED3E769C532}"/>
              </a:ext>
            </a:extLst>
          </p:cNvPr>
          <p:cNvGrpSpPr/>
          <p:nvPr/>
        </p:nvGrpSpPr>
        <p:grpSpPr>
          <a:xfrm>
            <a:off x="5339957" y="3207874"/>
            <a:ext cx="1568847" cy="811706"/>
            <a:chOff x="5552391" y="3023147"/>
            <a:chExt cx="1568847" cy="811706"/>
          </a:xfrm>
        </p:grpSpPr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F7EF238C-1558-4119-B3CE-E75E8B1CE229}"/>
                </a:ext>
              </a:extLst>
            </p:cNvPr>
            <p:cNvSpPr/>
            <p:nvPr/>
          </p:nvSpPr>
          <p:spPr>
            <a:xfrm>
              <a:off x="5578765" y="3023147"/>
              <a:ext cx="1542473" cy="811706"/>
            </a:xfrm>
            <a:prstGeom prst="rightArrow">
              <a:avLst>
                <a:gd name="adj1" fmla="val 45196"/>
                <a:gd name="adj2" fmla="val 50000"/>
              </a:avLst>
            </a:prstGeom>
            <a:gradFill>
              <a:gsLst>
                <a:gs pos="0">
                  <a:srgbClr val="F79875"/>
                </a:gs>
                <a:gs pos="37000">
                  <a:srgbClr val="F78373"/>
                </a:gs>
                <a:gs pos="69000">
                  <a:srgbClr val="EA7887"/>
                </a:gs>
                <a:gs pos="100000">
                  <a:srgbClr val="D477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D16137-7C4D-4FE6-8AE7-4FDB56393254}"/>
                </a:ext>
              </a:extLst>
            </p:cNvPr>
            <p:cNvSpPr txBox="1"/>
            <p:nvPr/>
          </p:nvSpPr>
          <p:spPr>
            <a:xfrm>
              <a:off x="5552391" y="322586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감정수치화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9ABF99C-FBE7-4833-A627-55C72BA9E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17" y="1930400"/>
            <a:ext cx="2602695" cy="26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864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2184459" y="3383816"/>
            <a:ext cx="7827199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325370" y="2450866"/>
            <a:ext cx="1859089" cy="1865900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599054" y="2999958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746942" y="2450866"/>
            <a:ext cx="1859089" cy="1865900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887192" y="3169172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5168514" y="2450866"/>
            <a:ext cx="1859089" cy="1865900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5445929" y="316969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011658" y="2450866"/>
            <a:ext cx="1859089" cy="1865900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7590086" y="2450866"/>
            <a:ext cx="1859089" cy="1865900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8144895" y="316718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550278" y="316464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483639" y="2278243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Q&amp;A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4069166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4661963" y="1082736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A5EC2E-E27D-4D77-8E16-8B53B5589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9AAFCE6-F095-4CA2-87F9-42E5FA657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EAD2B4-E61C-4A3C-8A88-A39E5C088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9E99320-5F6C-49BD-A794-A4C6C0E6F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F5A73A9-6556-44C3-90E6-FB87900E5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26" name="더하기 기호 25">
            <a:extLst>
              <a:ext uri="{FF2B5EF4-FFF2-40B4-BE49-F238E27FC236}">
                <a16:creationId xmlns:a16="http://schemas.microsoft.com/office/drawing/2014/main" id="{6C3B6BF2-4CA5-4230-BC45-1166DEF3E00B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54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25833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8D76CFF-1F79-4B54-9630-7E81EC38102B}"/>
              </a:ext>
            </a:extLst>
          </p:cNvPr>
          <p:cNvSpPr/>
          <p:nvPr/>
        </p:nvSpPr>
        <p:spPr>
          <a:xfrm>
            <a:off x="1964772" y="1795755"/>
            <a:ext cx="8534303" cy="4322313"/>
          </a:xfrm>
          <a:prstGeom prst="roundRect">
            <a:avLst>
              <a:gd name="adj" fmla="val 464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14F04E-C3B7-4340-8925-7262B56E99CC}"/>
              </a:ext>
            </a:extLst>
          </p:cNvPr>
          <p:cNvSpPr/>
          <p:nvPr/>
        </p:nvSpPr>
        <p:spPr>
          <a:xfrm>
            <a:off x="2941503" y="3202567"/>
            <a:ext cx="258005" cy="2424393"/>
          </a:xfrm>
          <a:prstGeom prst="rect">
            <a:avLst/>
          </a:prstGeom>
          <a:solidFill>
            <a:srgbClr val="0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A764F-82F4-40C2-AA21-A2C9EF7AAE60}"/>
              </a:ext>
            </a:extLst>
          </p:cNvPr>
          <p:cNvSpPr/>
          <p:nvPr/>
        </p:nvSpPr>
        <p:spPr>
          <a:xfrm>
            <a:off x="3374955" y="3927162"/>
            <a:ext cx="258005" cy="1699798"/>
          </a:xfrm>
          <a:prstGeom prst="rect">
            <a:avLst/>
          </a:prstGeom>
          <a:solidFill>
            <a:srgbClr val="FFE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04B2ED-3F81-412E-A843-94049BDCB1A7}"/>
              </a:ext>
            </a:extLst>
          </p:cNvPr>
          <p:cNvSpPr/>
          <p:nvPr/>
        </p:nvSpPr>
        <p:spPr>
          <a:xfrm>
            <a:off x="3813566" y="4390246"/>
            <a:ext cx="258005" cy="1236714"/>
          </a:xfrm>
          <a:prstGeom prst="rect">
            <a:avLst/>
          </a:prstGeom>
          <a:solidFill>
            <a:srgbClr val="74F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AFC62D-36EA-4BED-A2FC-837E55A95A0B}"/>
              </a:ext>
            </a:extLst>
          </p:cNvPr>
          <p:cNvSpPr/>
          <p:nvPr/>
        </p:nvSpPr>
        <p:spPr>
          <a:xfrm>
            <a:off x="4824946" y="3186221"/>
            <a:ext cx="252846" cy="2440739"/>
          </a:xfrm>
          <a:prstGeom prst="rect">
            <a:avLst/>
          </a:prstGeom>
          <a:solidFill>
            <a:srgbClr val="0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8FA97E-01AF-4FAF-9859-6E322CB96A75}"/>
              </a:ext>
            </a:extLst>
          </p:cNvPr>
          <p:cNvSpPr/>
          <p:nvPr/>
        </p:nvSpPr>
        <p:spPr>
          <a:xfrm>
            <a:off x="5258398" y="3785509"/>
            <a:ext cx="258005" cy="1841451"/>
          </a:xfrm>
          <a:prstGeom prst="rect">
            <a:avLst/>
          </a:prstGeom>
          <a:solidFill>
            <a:srgbClr val="FFE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9BEC2-1E28-4066-A656-72D5150955A5}"/>
              </a:ext>
            </a:extLst>
          </p:cNvPr>
          <p:cNvSpPr/>
          <p:nvPr/>
        </p:nvSpPr>
        <p:spPr>
          <a:xfrm>
            <a:off x="5707327" y="4493760"/>
            <a:ext cx="259200" cy="1133200"/>
          </a:xfrm>
          <a:prstGeom prst="rect">
            <a:avLst/>
          </a:prstGeom>
          <a:solidFill>
            <a:srgbClr val="FE6E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A53D28-A0F5-4441-9912-52CD0EB5A7E9}"/>
              </a:ext>
            </a:extLst>
          </p:cNvPr>
          <p:cNvSpPr/>
          <p:nvPr/>
        </p:nvSpPr>
        <p:spPr>
          <a:xfrm>
            <a:off x="6677429" y="3213461"/>
            <a:ext cx="252846" cy="2413499"/>
          </a:xfrm>
          <a:prstGeom prst="rect">
            <a:avLst/>
          </a:prstGeom>
          <a:solidFill>
            <a:srgbClr val="0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D4CB7F-1C11-49B6-B0EE-B22E7D21FB7A}"/>
              </a:ext>
            </a:extLst>
          </p:cNvPr>
          <p:cNvSpPr/>
          <p:nvPr/>
        </p:nvSpPr>
        <p:spPr>
          <a:xfrm>
            <a:off x="7110882" y="3943503"/>
            <a:ext cx="258005" cy="1683457"/>
          </a:xfrm>
          <a:prstGeom prst="rect">
            <a:avLst/>
          </a:prstGeom>
          <a:solidFill>
            <a:srgbClr val="FFE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C9964E-272F-4260-AD82-34F1C5EFB9D0}"/>
              </a:ext>
            </a:extLst>
          </p:cNvPr>
          <p:cNvSpPr/>
          <p:nvPr/>
        </p:nvSpPr>
        <p:spPr>
          <a:xfrm>
            <a:off x="7559810" y="4303076"/>
            <a:ext cx="259200" cy="1323884"/>
          </a:xfrm>
          <a:prstGeom prst="rect">
            <a:avLst/>
          </a:prstGeom>
          <a:solidFill>
            <a:srgbClr val="FE6E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085DFF-3EE3-404C-9EC8-E8A588CB9621}"/>
              </a:ext>
            </a:extLst>
          </p:cNvPr>
          <p:cNvSpPr/>
          <p:nvPr/>
        </p:nvSpPr>
        <p:spPr>
          <a:xfrm>
            <a:off x="8498953" y="3213461"/>
            <a:ext cx="252846" cy="2413499"/>
          </a:xfrm>
          <a:prstGeom prst="rect">
            <a:avLst/>
          </a:prstGeom>
          <a:solidFill>
            <a:srgbClr val="0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2FB27E-4C98-4613-8701-8325F0711740}"/>
              </a:ext>
            </a:extLst>
          </p:cNvPr>
          <p:cNvSpPr/>
          <p:nvPr/>
        </p:nvSpPr>
        <p:spPr>
          <a:xfrm>
            <a:off x="8932406" y="3943503"/>
            <a:ext cx="258005" cy="1683457"/>
          </a:xfrm>
          <a:prstGeom prst="rect">
            <a:avLst/>
          </a:prstGeom>
          <a:solidFill>
            <a:srgbClr val="FFE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FB3736-844C-4551-92DA-9AA5811789D3}"/>
              </a:ext>
            </a:extLst>
          </p:cNvPr>
          <p:cNvSpPr/>
          <p:nvPr/>
        </p:nvSpPr>
        <p:spPr>
          <a:xfrm>
            <a:off x="9381334" y="4014328"/>
            <a:ext cx="259200" cy="1612632"/>
          </a:xfrm>
          <a:prstGeom prst="rect">
            <a:avLst/>
          </a:prstGeom>
          <a:solidFill>
            <a:srgbClr val="E76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60B84-227D-4749-8973-D41F2EF1C543}"/>
              </a:ext>
            </a:extLst>
          </p:cNvPr>
          <p:cNvSpPr txBox="1"/>
          <p:nvPr/>
        </p:nvSpPr>
        <p:spPr>
          <a:xfrm>
            <a:off x="3294592" y="1131570"/>
            <a:ext cx="560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연령대별 서울시민 스트레스 요인</a:t>
            </a:r>
            <a:r>
              <a:rPr lang="en-US" altLang="ko-KR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상위 </a:t>
            </a:r>
            <a:r>
              <a:rPr lang="en-US" altLang="ko-KR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3</a:t>
            </a:r>
            <a:r>
              <a: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개</a:t>
            </a:r>
            <a:r>
              <a:rPr lang="en-US" altLang="ko-KR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  <a:endParaRPr lang="ko-KR" altLang="en-US" sz="2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89616-D786-4AD9-9E70-101E5F5575F9}"/>
              </a:ext>
            </a:extLst>
          </p:cNvPr>
          <p:cNvSpPr txBox="1"/>
          <p:nvPr/>
        </p:nvSpPr>
        <p:spPr>
          <a:xfrm>
            <a:off x="9774173" y="1504308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단위 </a:t>
            </a:r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%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CBB67-E6AC-4115-8BC6-D55DFD82F626}"/>
              </a:ext>
            </a:extLst>
          </p:cNvPr>
          <p:cNvSpPr txBox="1"/>
          <p:nvPr/>
        </p:nvSpPr>
        <p:spPr>
          <a:xfrm>
            <a:off x="7704463" y="6134956"/>
            <a:ext cx="288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출처 </a:t>
            </a:r>
            <a:r>
              <a:rPr lang="en-US" altLang="ko-KR" sz="1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서울특별시</a:t>
            </a:r>
            <a:r>
              <a:rPr lang="en-US" altLang="ko-KR" sz="1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14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서울서베이</a:t>
            </a:r>
            <a:r>
              <a:rPr lang="en-US" altLang="ko-KR" sz="1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(2015)</a:t>
            </a:r>
            <a:endParaRPr lang="ko-KR" altLang="en-US" sz="1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BD6978-F163-485D-9934-80909DBEA01A}"/>
              </a:ext>
            </a:extLst>
          </p:cNvPr>
          <p:cNvGrpSpPr/>
          <p:nvPr/>
        </p:nvGrpSpPr>
        <p:grpSpPr>
          <a:xfrm>
            <a:off x="2219791" y="1996809"/>
            <a:ext cx="1561728" cy="276999"/>
            <a:chOff x="2421208" y="1798503"/>
            <a:chExt cx="1561728" cy="27699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A26A98-5EE2-4F5E-AE19-E702E89918EA}"/>
                </a:ext>
              </a:extLst>
            </p:cNvPr>
            <p:cNvSpPr/>
            <p:nvPr/>
          </p:nvSpPr>
          <p:spPr>
            <a:xfrm>
              <a:off x="2421208" y="1863080"/>
              <a:ext cx="166254" cy="166254"/>
            </a:xfrm>
            <a:prstGeom prst="rect">
              <a:avLst/>
            </a:prstGeom>
            <a:solidFill>
              <a:srgbClr val="004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5E03FB-A7E1-498C-9192-6DF1FF353E4C}"/>
                </a:ext>
              </a:extLst>
            </p:cNvPr>
            <p:cNvSpPr txBox="1"/>
            <p:nvPr/>
          </p:nvSpPr>
          <p:spPr>
            <a:xfrm>
              <a:off x="2568766" y="1798503"/>
              <a:ext cx="14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과도한 업무</a:t>
              </a:r>
              <a:r>
                <a:rPr lang="en-US" altLang="ko-KR" sz="12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, </a:t>
              </a:r>
              <a:r>
                <a:rPr lang="ko-KR" altLang="en-US" sz="12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학습량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45E65E5-A4E9-4BCA-A720-122445B5AC54}"/>
              </a:ext>
            </a:extLst>
          </p:cNvPr>
          <p:cNvGrpSpPr/>
          <p:nvPr/>
        </p:nvGrpSpPr>
        <p:grpSpPr>
          <a:xfrm>
            <a:off x="4446284" y="1994972"/>
            <a:ext cx="617694" cy="276999"/>
            <a:chOff x="4642837" y="1796666"/>
            <a:chExt cx="617694" cy="27699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28DDD1F-4A5F-41D2-BA85-8734978156B8}"/>
                </a:ext>
              </a:extLst>
            </p:cNvPr>
            <p:cNvSpPr/>
            <p:nvPr/>
          </p:nvSpPr>
          <p:spPr>
            <a:xfrm>
              <a:off x="4642837" y="1863080"/>
              <a:ext cx="166254" cy="166254"/>
            </a:xfrm>
            <a:prstGeom prst="rect">
              <a:avLst/>
            </a:prstGeom>
            <a:solidFill>
              <a:srgbClr val="74F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3FA02F-556F-4CD7-B69C-0E59C0077116}"/>
                </a:ext>
              </a:extLst>
            </p:cNvPr>
            <p:cNvSpPr txBox="1"/>
            <p:nvPr/>
          </p:nvSpPr>
          <p:spPr>
            <a:xfrm>
              <a:off x="4803355" y="1796666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실업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CB0A52-3E67-4169-8833-B95411CB1E5B}"/>
              </a:ext>
            </a:extLst>
          </p:cNvPr>
          <p:cNvGrpSpPr/>
          <p:nvPr/>
        </p:nvGrpSpPr>
        <p:grpSpPr>
          <a:xfrm>
            <a:off x="5480471" y="1993135"/>
            <a:ext cx="1891849" cy="276999"/>
            <a:chOff x="5677024" y="1794829"/>
            <a:chExt cx="1891849" cy="27699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583506B-647C-4168-A475-65B8778DB14B}"/>
                </a:ext>
              </a:extLst>
            </p:cNvPr>
            <p:cNvSpPr/>
            <p:nvPr/>
          </p:nvSpPr>
          <p:spPr>
            <a:xfrm>
              <a:off x="5677024" y="1863080"/>
              <a:ext cx="166254" cy="166254"/>
            </a:xfrm>
            <a:prstGeom prst="rect">
              <a:avLst/>
            </a:prstGeom>
            <a:solidFill>
              <a:srgbClr val="E8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338567-D619-4757-B9FF-634195DB4711}"/>
                </a:ext>
              </a:extLst>
            </p:cNvPr>
            <p:cNvSpPr txBox="1"/>
            <p:nvPr/>
          </p:nvSpPr>
          <p:spPr>
            <a:xfrm>
              <a:off x="5826088" y="1794829"/>
              <a:ext cx="1742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건강상태</a:t>
              </a:r>
              <a:r>
                <a:rPr lang="en-US" altLang="ko-KR" sz="12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(</a:t>
              </a:r>
              <a:r>
                <a:rPr lang="ko-KR" altLang="en-US" sz="12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본인 혹은 가족</a:t>
              </a:r>
              <a:r>
                <a:rPr lang="en-US" altLang="ko-KR" sz="12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)</a:t>
              </a:r>
              <a:endParaRPr lang="ko-KR" altLang="en-US" sz="12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DDA2D4-B3A5-48B4-A1DD-270E432B96A9}"/>
              </a:ext>
            </a:extLst>
          </p:cNvPr>
          <p:cNvGrpSpPr/>
          <p:nvPr/>
        </p:nvGrpSpPr>
        <p:grpSpPr>
          <a:xfrm>
            <a:off x="4447780" y="2299769"/>
            <a:ext cx="886639" cy="276999"/>
            <a:chOff x="4644333" y="2310786"/>
            <a:chExt cx="886639" cy="2769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48B049F-6875-44D9-9924-9F0D09C70BB7}"/>
                </a:ext>
              </a:extLst>
            </p:cNvPr>
            <p:cNvSpPr/>
            <p:nvPr/>
          </p:nvSpPr>
          <p:spPr>
            <a:xfrm>
              <a:off x="4644333" y="2377922"/>
              <a:ext cx="166254" cy="166254"/>
            </a:xfrm>
            <a:prstGeom prst="rect">
              <a:avLst/>
            </a:prstGeom>
            <a:solidFill>
              <a:srgbClr val="FE6E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F2406A-A8E0-4E9D-AA52-8229F2C35CA0}"/>
                </a:ext>
              </a:extLst>
            </p:cNvPr>
            <p:cNvSpPr txBox="1"/>
            <p:nvPr/>
          </p:nvSpPr>
          <p:spPr>
            <a:xfrm>
              <a:off x="4799682" y="2310786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재정상태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CDD821-0089-4954-972E-666FCF57F4DA}"/>
              </a:ext>
            </a:extLst>
          </p:cNvPr>
          <p:cNvGrpSpPr/>
          <p:nvPr/>
        </p:nvGrpSpPr>
        <p:grpSpPr>
          <a:xfrm>
            <a:off x="2213638" y="2308950"/>
            <a:ext cx="1898619" cy="276999"/>
            <a:chOff x="2421208" y="2319967"/>
            <a:chExt cx="1898619" cy="27699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59AFBF-6B17-45A1-A16F-AFC0451AD6D9}"/>
                </a:ext>
              </a:extLst>
            </p:cNvPr>
            <p:cNvSpPr/>
            <p:nvPr/>
          </p:nvSpPr>
          <p:spPr>
            <a:xfrm>
              <a:off x="2421208" y="2377922"/>
              <a:ext cx="166254" cy="166254"/>
            </a:xfrm>
            <a:prstGeom prst="rect">
              <a:avLst/>
            </a:prstGeom>
            <a:solidFill>
              <a:srgbClr val="FFE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5DF61-F9FD-4ABE-A798-E3A1DFBEA01F}"/>
                </a:ext>
              </a:extLst>
            </p:cNvPr>
            <p:cNvSpPr txBox="1"/>
            <p:nvPr/>
          </p:nvSpPr>
          <p:spPr>
            <a:xfrm>
              <a:off x="2583454" y="2319967"/>
              <a:ext cx="1736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사회생활에서의 대인관계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6BBFBBA-B247-45CB-B94B-29E6FB66F47C}"/>
              </a:ext>
            </a:extLst>
          </p:cNvPr>
          <p:cNvSpPr txBox="1"/>
          <p:nvPr/>
        </p:nvSpPr>
        <p:spPr>
          <a:xfrm>
            <a:off x="2818851" y="2934007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28.0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E3EC7B-9711-4B04-9EB3-967501F0F511}"/>
              </a:ext>
            </a:extLst>
          </p:cNvPr>
          <p:cNvSpPr txBox="1"/>
          <p:nvPr/>
        </p:nvSpPr>
        <p:spPr>
          <a:xfrm>
            <a:off x="3253262" y="3658977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19.6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81BFE2-5C56-4ACF-9D76-4E1159415A34}"/>
              </a:ext>
            </a:extLst>
          </p:cNvPr>
          <p:cNvSpPr txBox="1"/>
          <p:nvPr/>
        </p:nvSpPr>
        <p:spPr>
          <a:xfrm>
            <a:off x="3696220" y="411902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14.2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5A8C7-92A0-47D9-9C84-2625FFF6F165}"/>
              </a:ext>
            </a:extLst>
          </p:cNvPr>
          <p:cNvSpPr txBox="1"/>
          <p:nvPr/>
        </p:nvSpPr>
        <p:spPr>
          <a:xfrm>
            <a:off x="4706045" y="291691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26.6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62B1F2-60F5-4310-A89B-8D05915FEF26}"/>
              </a:ext>
            </a:extLst>
          </p:cNvPr>
          <p:cNvSpPr txBox="1"/>
          <p:nvPr/>
        </p:nvSpPr>
        <p:spPr>
          <a:xfrm>
            <a:off x="5131911" y="3513697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19.9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791D75-4FB4-4788-8650-8BB04FFBA143}"/>
              </a:ext>
            </a:extLst>
          </p:cNvPr>
          <p:cNvSpPr txBox="1"/>
          <p:nvPr/>
        </p:nvSpPr>
        <p:spPr>
          <a:xfrm>
            <a:off x="5600506" y="422157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12.2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0C4244-6F22-4606-973D-E6477AFDAFF5}"/>
              </a:ext>
            </a:extLst>
          </p:cNvPr>
          <p:cNvSpPr txBox="1"/>
          <p:nvPr/>
        </p:nvSpPr>
        <p:spPr>
          <a:xfrm>
            <a:off x="6556211" y="2938283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24.7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EBE87E-2317-4453-8994-17F9F075AF7A}"/>
              </a:ext>
            </a:extLst>
          </p:cNvPr>
          <p:cNvSpPr txBox="1"/>
          <p:nvPr/>
        </p:nvSpPr>
        <p:spPr>
          <a:xfrm>
            <a:off x="6999168" y="367179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17.4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09F1DB-E44F-49BF-BE10-474AE433E75A}"/>
              </a:ext>
            </a:extLst>
          </p:cNvPr>
          <p:cNvSpPr txBox="1"/>
          <p:nvPr/>
        </p:nvSpPr>
        <p:spPr>
          <a:xfrm>
            <a:off x="7442125" y="4037843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13.5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9BB1E-611E-4FD1-9282-259DC4CA6380}"/>
              </a:ext>
            </a:extLst>
          </p:cNvPr>
          <p:cNvSpPr txBox="1"/>
          <p:nvPr/>
        </p:nvSpPr>
        <p:spPr>
          <a:xfrm>
            <a:off x="8380739" y="295109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24.1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55E1BD-CEF4-45FA-B466-569E30192084}"/>
              </a:ext>
            </a:extLst>
          </p:cNvPr>
          <p:cNvSpPr txBox="1"/>
          <p:nvPr/>
        </p:nvSpPr>
        <p:spPr>
          <a:xfrm>
            <a:off x="8806604" y="3676067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16.7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AE13D2-BA1E-4760-BAD8-74E373957FE5}"/>
              </a:ext>
            </a:extLst>
          </p:cNvPr>
          <p:cNvSpPr txBox="1"/>
          <p:nvPr/>
        </p:nvSpPr>
        <p:spPr>
          <a:xfrm>
            <a:off x="9266653" y="37515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16.1</a:t>
            </a:r>
            <a:endParaRPr lang="ko-KR" altLang="en-US" sz="12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845E26-3C62-43AE-AD6B-AA7B4D1EDC48}"/>
              </a:ext>
            </a:extLst>
          </p:cNvPr>
          <p:cNvGrpSpPr/>
          <p:nvPr/>
        </p:nvGrpSpPr>
        <p:grpSpPr>
          <a:xfrm>
            <a:off x="3251223" y="5686977"/>
            <a:ext cx="568691" cy="261610"/>
            <a:chOff x="3225585" y="5947701"/>
            <a:chExt cx="568691" cy="26161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B025FD4-9D82-484F-B4B0-3FA0CF2E2762}"/>
                </a:ext>
              </a:extLst>
            </p:cNvPr>
            <p:cNvSpPr/>
            <p:nvPr/>
          </p:nvSpPr>
          <p:spPr>
            <a:xfrm>
              <a:off x="3225585" y="6021787"/>
              <a:ext cx="123016" cy="124964"/>
            </a:xfrm>
            <a:prstGeom prst="rect">
              <a:avLst/>
            </a:prstGeom>
            <a:solidFill>
              <a:srgbClr val="004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05AA59-6248-4969-B003-A0093227602C}"/>
                </a:ext>
              </a:extLst>
            </p:cNvPr>
            <p:cNvSpPr txBox="1"/>
            <p:nvPr/>
          </p:nvSpPr>
          <p:spPr>
            <a:xfrm>
              <a:off x="3324276" y="5947701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20</a:t>
              </a:r>
              <a:r>
                <a:rPr lang="ko-KR" altLang="en-US" sz="105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대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3FBA99-26F0-4B94-A7F1-A713B8D30058}"/>
              </a:ext>
            </a:extLst>
          </p:cNvPr>
          <p:cNvGrpSpPr/>
          <p:nvPr/>
        </p:nvGrpSpPr>
        <p:grpSpPr>
          <a:xfrm>
            <a:off x="5111035" y="5685629"/>
            <a:ext cx="568691" cy="261610"/>
            <a:chOff x="3225585" y="5947701"/>
            <a:chExt cx="568691" cy="26161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62932D-D474-440E-8562-1A215A2E2BA3}"/>
                </a:ext>
              </a:extLst>
            </p:cNvPr>
            <p:cNvSpPr/>
            <p:nvPr/>
          </p:nvSpPr>
          <p:spPr>
            <a:xfrm>
              <a:off x="3225585" y="6021787"/>
              <a:ext cx="123016" cy="124964"/>
            </a:xfrm>
            <a:prstGeom prst="rect">
              <a:avLst/>
            </a:prstGeom>
            <a:solidFill>
              <a:srgbClr val="004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044D81-B179-4854-A020-BB06B5BA48AA}"/>
                </a:ext>
              </a:extLst>
            </p:cNvPr>
            <p:cNvSpPr txBox="1"/>
            <p:nvPr/>
          </p:nvSpPr>
          <p:spPr>
            <a:xfrm>
              <a:off x="3324276" y="5947701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30</a:t>
              </a:r>
              <a:r>
                <a:rPr lang="ko-KR" altLang="en-US" sz="105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대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8333279-1DC9-424F-A5BB-1CBC133586A0}"/>
              </a:ext>
            </a:extLst>
          </p:cNvPr>
          <p:cNvGrpSpPr/>
          <p:nvPr/>
        </p:nvGrpSpPr>
        <p:grpSpPr>
          <a:xfrm>
            <a:off x="6962755" y="5684281"/>
            <a:ext cx="568691" cy="261610"/>
            <a:chOff x="3225585" y="5947701"/>
            <a:chExt cx="568691" cy="26161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5F16E30-4957-4538-AB12-FEFCEAD100DF}"/>
                </a:ext>
              </a:extLst>
            </p:cNvPr>
            <p:cNvSpPr/>
            <p:nvPr/>
          </p:nvSpPr>
          <p:spPr>
            <a:xfrm>
              <a:off x="3225585" y="6021787"/>
              <a:ext cx="123016" cy="124964"/>
            </a:xfrm>
            <a:prstGeom prst="rect">
              <a:avLst/>
            </a:prstGeom>
            <a:solidFill>
              <a:srgbClr val="004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1A618B-2687-49AB-BEA2-83E5D80C46D3}"/>
                </a:ext>
              </a:extLst>
            </p:cNvPr>
            <p:cNvSpPr txBox="1"/>
            <p:nvPr/>
          </p:nvSpPr>
          <p:spPr>
            <a:xfrm>
              <a:off x="3324276" y="5947701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40</a:t>
              </a:r>
              <a:r>
                <a:rPr lang="ko-KR" altLang="en-US" sz="105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대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99687AD-E658-4936-ACD3-2CF6FE72C205}"/>
              </a:ext>
            </a:extLst>
          </p:cNvPr>
          <p:cNvGrpSpPr/>
          <p:nvPr/>
        </p:nvGrpSpPr>
        <p:grpSpPr>
          <a:xfrm>
            <a:off x="8782107" y="5691025"/>
            <a:ext cx="568691" cy="261610"/>
            <a:chOff x="3225585" y="5947701"/>
            <a:chExt cx="568691" cy="26161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86FA7E-FDBD-4AD2-A381-E31C0DDAFE46}"/>
                </a:ext>
              </a:extLst>
            </p:cNvPr>
            <p:cNvSpPr/>
            <p:nvPr/>
          </p:nvSpPr>
          <p:spPr>
            <a:xfrm>
              <a:off x="3225585" y="6021787"/>
              <a:ext cx="123016" cy="124964"/>
            </a:xfrm>
            <a:prstGeom prst="rect">
              <a:avLst/>
            </a:prstGeom>
            <a:solidFill>
              <a:srgbClr val="004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CFA73C-4918-4A49-BE88-09E7D056BAAC}"/>
                </a:ext>
              </a:extLst>
            </p:cNvPr>
            <p:cNvSpPr txBox="1"/>
            <p:nvPr/>
          </p:nvSpPr>
          <p:spPr>
            <a:xfrm>
              <a:off x="3324276" y="5947701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50</a:t>
              </a:r>
              <a:r>
                <a:rPr lang="ko-KR" altLang="en-US" sz="105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대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ACC8F63-C327-45B9-B7A1-9C3E6E656BFB}"/>
              </a:ext>
            </a:extLst>
          </p:cNvPr>
          <p:cNvGrpSpPr/>
          <p:nvPr/>
        </p:nvGrpSpPr>
        <p:grpSpPr>
          <a:xfrm>
            <a:off x="1312984" y="1965393"/>
            <a:ext cx="8107680" cy="1036320"/>
            <a:chOff x="678788" y="1446091"/>
            <a:chExt cx="8107680" cy="1036320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368217C-43ED-4559-BBBD-9573FDBC9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788" y="1446091"/>
              <a:ext cx="8107680" cy="1036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FB7419A-D47F-4958-9082-DC0BC5D22388}"/>
                </a:ext>
              </a:extLst>
            </p:cNvPr>
            <p:cNvSpPr/>
            <p:nvPr/>
          </p:nvSpPr>
          <p:spPr>
            <a:xfrm>
              <a:off x="797859" y="2223247"/>
              <a:ext cx="1488141" cy="188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7306187-4C9F-42ED-9185-9EEFC7F4952F}"/>
              </a:ext>
            </a:extLst>
          </p:cNvPr>
          <p:cNvGrpSpPr/>
          <p:nvPr/>
        </p:nvGrpSpPr>
        <p:grpSpPr>
          <a:xfrm>
            <a:off x="5064880" y="3538603"/>
            <a:ext cx="5707380" cy="2011680"/>
            <a:chOff x="5420735" y="3113358"/>
            <a:chExt cx="5707380" cy="2011680"/>
          </a:xfrm>
        </p:grpSpPr>
        <p:pic>
          <p:nvPicPr>
            <p:cNvPr id="73" name="그림 7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33BB745-6728-44BC-8437-5557F3914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735" y="3113358"/>
              <a:ext cx="5707380" cy="20116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40C3D10-4162-4DCF-A0ED-91E611D74633}"/>
                </a:ext>
              </a:extLst>
            </p:cNvPr>
            <p:cNvSpPr/>
            <p:nvPr/>
          </p:nvSpPr>
          <p:spPr>
            <a:xfrm>
              <a:off x="6096000" y="3908567"/>
              <a:ext cx="1488141" cy="188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191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B7F6F1-B450-41BB-A195-3DB4C32F46D9}"/>
              </a:ext>
            </a:extLst>
          </p:cNvPr>
          <p:cNvGrpSpPr/>
          <p:nvPr/>
        </p:nvGrpSpPr>
        <p:grpSpPr>
          <a:xfrm>
            <a:off x="1477819" y="4172491"/>
            <a:ext cx="3613741" cy="927553"/>
            <a:chOff x="5183990" y="4566487"/>
            <a:chExt cx="3613741" cy="92755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82004D-49C7-49BC-A9A0-F75E97CB4C41}"/>
                </a:ext>
              </a:extLst>
            </p:cNvPr>
            <p:cNvSpPr txBox="1"/>
            <p:nvPr/>
          </p:nvSpPr>
          <p:spPr>
            <a:xfrm>
              <a:off x="6280695" y="4773262"/>
              <a:ext cx="2517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아로마 </a:t>
              </a:r>
              <a:r>
                <a:rPr lang="ko-KR" altLang="en-US" sz="3200" dirty="0" err="1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블렌딩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576C13-0301-41EF-8049-FD2EAC62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990" y="4566487"/>
              <a:ext cx="989597" cy="927553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9B464D-C303-4C7E-B74B-063E8F9317EF}"/>
              </a:ext>
            </a:extLst>
          </p:cNvPr>
          <p:cNvGrpSpPr/>
          <p:nvPr/>
        </p:nvGrpSpPr>
        <p:grpSpPr>
          <a:xfrm>
            <a:off x="7185027" y="4079703"/>
            <a:ext cx="3149975" cy="1073891"/>
            <a:chOff x="5642946" y="4473239"/>
            <a:chExt cx="3149975" cy="10738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BFEBFE-B986-458D-BF25-62865107260C}"/>
                </a:ext>
              </a:extLst>
            </p:cNvPr>
            <p:cNvSpPr txBox="1"/>
            <p:nvPr/>
          </p:nvSpPr>
          <p:spPr>
            <a:xfrm>
              <a:off x="6280695" y="4773262"/>
              <a:ext cx="25122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아로마향</a:t>
              </a:r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 추천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AEC2C57-C74F-44E7-A8B3-99BBF0ED5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2946" y="4473239"/>
              <a:ext cx="622646" cy="1073891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6DC6E7-877E-43F2-95FF-D055F021816B}"/>
              </a:ext>
            </a:extLst>
          </p:cNvPr>
          <p:cNvGrpSpPr/>
          <p:nvPr/>
        </p:nvGrpSpPr>
        <p:grpSpPr>
          <a:xfrm>
            <a:off x="7455609" y="1766191"/>
            <a:ext cx="2362777" cy="1074202"/>
            <a:chOff x="5546890" y="4546817"/>
            <a:chExt cx="2362777" cy="10742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1ED314-EE8A-4CF1-850D-B0E69284AA34}"/>
                </a:ext>
              </a:extLst>
            </p:cNvPr>
            <p:cNvSpPr txBox="1"/>
            <p:nvPr/>
          </p:nvSpPr>
          <p:spPr>
            <a:xfrm>
              <a:off x="6280695" y="4773262"/>
              <a:ext cx="16289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기기제어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79BFE04-63A8-4689-B246-7577BB286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890" y="4546817"/>
              <a:ext cx="610342" cy="107420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AACD89-E53A-44F3-8BD6-71CFFFE6AAA1}"/>
              </a:ext>
            </a:extLst>
          </p:cNvPr>
          <p:cNvGrpSpPr/>
          <p:nvPr/>
        </p:nvGrpSpPr>
        <p:grpSpPr>
          <a:xfrm>
            <a:off x="1493828" y="1934484"/>
            <a:ext cx="3916094" cy="765005"/>
            <a:chOff x="4301567" y="3175482"/>
            <a:chExt cx="3916094" cy="7650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B3BFB3-0934-4D53-91F2-C684ED50A5CB}"/>
                </a:ext>
              </a:extLst>
            </p:cNvPr>
            <p:cNvSpPr txBox="1"/>
            <p:nvPr/>
          </p:nvSpPr>
          <p:spPr>
            <a:xfrm>
              <a:off x="5474602" y="3255451"/>
              <a:ext cx="27430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감정분석그래프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3A04783-78D3-4664-B0B0-18BD038BB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567" y="3175482"/>
              <a:ext cx="1013961" cy="76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14595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사용기술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332509" y="1080652"/>
            <a:ext cx="11610108" cy="5320146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57E3-B711-4A16-B91F-EA9F7ADCBDE5}"/>
              </a:ext>
            </a:extLst>
          </p:cNvPr>
          <p:cNvSpPr txBox="1"/>
          <p:nvPr/>
        </p:nvSpPr>
        <p:spPr>
          <a:xfrm>
            <a:off x="9232892" y="5994398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26375-09B7-42BE-8784-8CF1820DFBB5}"/>
              </a:ext>
            </a:extLst>
          </p:cNvPr>
          <p:cNvSpPr txBox="1"/>
          <p:nvPr/>
        </p:nvSpPr>
        <p:spPr>
          <a:xfrm>
            <a:off x="2633511" y="5994398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client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775904C-BBCB-4269-AAEA-61A1DCDE1458}"/>
              </a:ext>
            </a:extLst>
          </p:cNvPr>
          <p:cNvSpPr/>
          <p:nvPr/>
        </p:nvSpPr>
        <p:spPr>
          <a:xfrm>
            <a:off x="587663" y="1491673"/>
            <a:ext cx="5148117" cy="1990438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09696-CAAC-4A06-844F-09DE9F917D9A}"/>
              </a:ext>
            </a:extLst>
          </p:cNvPr>
          <p:cNvSpPr txBox="1"/>
          <p:nvPr/>
        </p:nvSpPr>
        <p:spPr>
          <a:xfrm>
            <a:off x="596903" y="1496294"/>
            <a:ext cx="154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web browser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055C7B-7AC6-4D9F-9AC9-D84151AA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0" y="2198251"/>
            <a:ext cx="1111038" cy="96289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1D6EA1B-98F2-447E-8BF3-EE162A252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78" y="2084757"/>
            <a:ext cx="1269660" cy="10663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B0D414-342F-49F4-8C82-F1EFDEC442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3810" r="60076" b="12899"/>
          <a:stretch/>
        </p:blipFill>
        <p:spPr>
          <a:xfrm>
            <a:off x="4322618" y="1966820"/>
            <a:ext cx="1019553" cy="117354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41D16B0-4401-4326-AA8F-E4BD0B3BF03B}"/>
              </a:ext>
            </a:extLst>
          </p:cNvPr>
          <p:cNvSpPr/>
          <p:nvPr/>
        </p:nvSpPr>
        <p:spPr>
          <a:xfrm>
            <a:off x="5833913" y="1487060"/>
            <a:ext cx="1708731" cy="1847267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9C93114-D7D7-4627-9A3D-9009BD81D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55" y="1716809"/>
            <a:ext cx="1084126" cy="10841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460870-4C5D-4A2F-9CE7-F0A4380ED999}"/>
              </a:ext>
            </a:extLst>
          </p:cNvPr>
          <p:cNvSpPr txBox="1"/>
          <p:nvPr/>
        </p:nvSpPr>
        <p:spPr>
          <a:xfrm>
            <a:off x="6097231" y="112221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8C07DC-EE58-4682-A91D-2A5E536F1276}"/>
              </a:ext>
            </a:extLst>
          </p:cNvPr>
          <p:cNvSpPr/>
          <p:nvPr/>
        </p:nvSpPr>
        <p:spPr>
          <a:xfrm>
            <a:off x="592281" y="3583712"/>
            <a:ext cx="5143499" cy="2392212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BDCBC6-D2B9-408E-BD82-F7E728E8FC5D}"/>
              </a:ext>
            </a:extLst>
          </p:cNvPr>
          <p:cNvSpPr txBox="1"/>
          <p:nvPr/>
        </p:nvSpPr>
        <p:spPr>
          <a:xfrm>
            <a:off x="592285" y="358833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4EBF1-FC9E-4222-A654-96BEDB0A0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7" y="3688998"/>
            <a:ext cx="803836" cy="943033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F91A90-3BEF-45FF-AADC-51959C23139C}"/>
              </a:ext>
            </a:extLst>
          </p:cNvPr>
          <p:cNvSpPr/>
          <p:nvPr/>
        </p:nvSpPr>
        <p:spPr>
          <a:xfrm>
            <a:off x="5843149" y="3435923"/>
            <a:ext cx="1699495" cy="254000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B161F-0BBA-4C67-822F-EB4A4C3EF7BA}"/>
              </a:ext>
            </a:extLst>
          </p:cNvPr>
          <p:cNvSpPr txBox="1"/>
          <p:nvPr/>
        </p:nvSpPr>
        <p:spPr>
          <a:xfrm>
            <a:off x="6052845" y="5994398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database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59F1422-BDC6-4FB3-8482-46E67FE4A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80" y="3528293"/>
            <a:ext cx="1400503" cy="72242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3C5EADD-2DE4-47EC-87C7-87450E2FED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25" y="4331860"/>
            <a:ext cx="1470997" cy="1470997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B765682-FC4D-49C6-8655-A475C8E37895}"/>
              </a:ext>
            </a:extLst>
          </p:cNvPr>
          <p:cNvSpPr/>
          <p:nvPr/>
        </p:nvSpPr>
        <p:spPr>
          <a:xfrm>
            <a:off x="7656947" y="1477820"/>
            <a:ext cx="3995879" cy="4498104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7CF0013-F12B-419C-8E5C-E3A6C5400A46}"/>
              </a:ext>
            </a:extLst>
          </p:cNvPr>
          <p:cNvSpPr/>
          <p:nvPr/>
        </p:nvSpPr>
        <p:spPr>
          <a:xfrm>
            <a:off x="7893628" y="1782616"/>
            <a:ext cx="3522522" cy="1810329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32825-79B7-43C6-8942-357D83E02C92}"/>
              </a:ext>
            </a:extLst>
          </p:cNvPr>
          <p:cNvSpPr txBox="1"/>
          <p:nvPr/>
        </p:nvSpPr>
        <p:spPr>
          <a:xfrm>
            <a:off x="7898254" y="1796472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web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DE23267-BBAA-4147-8084-C15F3EF2BA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16"/>
          <a:stretch/>
        </p:blipFill>
        <p:spPr>
          <a:xfrm>
            <a:off x="8207657" y="2388362"/>
            <a:ext cx="1136073" cy="97566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08D09A0-64C8-4067-8282-5D3416F1790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6" t="10944" r="21101" b="12897"/>
          <a:stretch/>
        </p:blipFill>
        <p:spPr>
          <a:xfrm>
            <a:off x="9797772" y="2380460"/>
            <a:ext cx="1319344" cy="925923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95F5418-DE3B-460A-B3C7-461BF598BCC3}"/>
              </a:ext>
            </a:extLst>
          </p:cNvPr>
          <p:cNvSpPr/>
          <p:nvPr/>
        </p:nvSpPr>
        <p:spPr>
          <a:xfrm>
            <a:off x="7893628" y="3888509"/>
            <a:ext cx="1473198" cy="1791854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533F1-56FF-4E11-B4D7-7921F6C930B5}"/>
              </a:ext>
            </a:extLst>
          </p:cNvPr>
          <p:cNvSpPr txBox="1"/>
          <p:nvPr/>
        </p:nvSpPr>
        <p:spPr>
          <a:xfrm>
            <a:off x="7907486" y="3893124"/>
            <a:ext cx="12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IoT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FBB9356-B778-494B-92AD-DE5AA93A04AC}"/>
              </a:ext>
            </a:extLst>
          </p:cNvPr>
          <p:cNvSpPr/>
          <p:nvPr/>
        </p:nvSpPr>
        <p:spPr>
          <a:xfrm>
            <a:off x="9473050" y="3888509"/>
            <a:ext cx="1939634" cy="1782617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F971369-195C-462F-AEDD-9C8584A1A2E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1" t="5798" r="2197" b="5918"/>
          <a:stretch/>
        </p:blipFill>
        <p:spPr>
          <a:xfrm>
            <a:off x="9981052" y="4294911"/>
            <a:ext cx="958583" cy="110836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844B2F1-0E2D-499F-B3A9-22FEB2138D29}"/>
              </a:ext>
            </a:extLst>
          </p:cNvPr>
          <p:cNvSpPr txBox="1"/>
          <p:nvPr/>
        </p:nvSpPr>
        <p:spPr>
          <a:xfrm>
            <a:off x="9477668" y="3893128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file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080A426-04C5-4D56-8270-2936E6233A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66" y="3830812"/>
            <a:ext cx="676680" cy="676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BF0286A-BE31-48CE-97F6-2A8FC1D8AF33}"/>
              </a:ext>
            </a:extLst>
          </p:cNvPr>
          <p:cNvSpPr txBox="1"/>
          <p:nvPr/>
        </p:nvSpPr>
        <p:spPr>
          <a:xfrm>
            <a:off x="6051470" y="2881741"/>
            <a:ext cx="1282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Raspberry Pi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85A7B0-1116-40CE-B2BA-62FF2B2681E9}"/>
              </a:ext>
            </a:extLst>
          </p:cNvPr>
          <p:cNvSpPr txBox="1"/>
          <p:nvPr/>
        </p:nvSpPr>
        <p:spPr>
          <a:xfrm>
            <a:off x="6221607" y="5629559"/>
            <a:ext cx="90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aws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RDS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D6B336-FB32-4311-BA0B-B5351512BA39}"/>
              </a:ext>
            </a:extLst>
          </p:cNvPr>
          <p:cNvSpPr txBox="1"/>
          <p:nvPr/>
        </p:nvSpPr>
        <p:spPr>
          <a:xfrm>
            <a:off x="9874597" y="5366319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Amazon S3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7C4B36-ECC7-4C0F-8945-160B52B4D7CC}"/>
              </a:ext>
            </a:extLst>
          </p:cNvPr>
          <p:cNvGrpSpPr/>
          <p:nvPr/>
        </p:nvGrpSpPr>
        <p:grpSpPr>
          <a:xfrm>
            <a:off x="8010307" y="4240005"/>
            <a:ext cx="1245958" cy="1337108"/>
            <a:chOff x="8333575" y="4166117"/>
            <a:chExt cx="1245958" cy="133710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5EBA726-B534-4F7C-B149-083092BDF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51" r="70719" b="28331"/>
            <a:stretch/>
          </p:blipFill>
          <p:spPr>
            <a:xfrm>
              <a:off x="8333575" y="4166117"/>
              <a:ext cx="1245958" cy="1157108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B6070C-7E50-470C-BE1A-37863E01EC31}"/>
                </a:ext>
              </a:extLst>
            </p:cNvPr>
            <p:cNvSpPr txBox="1"/>
            <p:nvPr/>
          </p:nvSpPr>
          <p:spPr>
            <a:xfrm>
              <a:off x="8632300" y="5195448"/>
              <a:ext cx="667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MQTT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C53B07A-708D-4B83-BA1A-5CB487ECFECE}"/>
              </a:ext>
            </a:extLst>
          </p:cNvPr>
          <p:cNvSpPr txBox="1"/>
          <p:nvPr/>
        </p:nvSpPr>
        <p:spPr>
          <a:xfrm>
            <a:off x="4434367" y="311877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Chart.js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0AFD80-1FB5-4CDC-882E-CAC0728F3F07}"/>
              </a:ext>
            </a:extLst>
          </p:cNvPr>
          <p:cNvGrpSpPr/>
          <p:nvPr/>
        </p:nvGrpSpPr>
        <p:grpSpPr>
          <a:xfrm>
            <a:off x="1412023" y="4763230"/>
            <a:ext cx="1174168" cy="1180227"/>
            <a:chOff x="2998120" y="3802651"/>
            <a:chExt cx="1174168" cy="1180227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440BEF6-EE55-491F-8654-E34CDE84D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01" r="11194" b="26561"/>
            <a:stretch/>
          </p:blipFill>
          <p:spPr>
            <a:xfrm>
              <a:off x="3183997" y="3802651"/>
              <a:ext cx="885778" cy="878181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EBB442-9AAB-4DE3-BF23-FAA1CA3002C6}"/>
                </a:ext>
              </a:extLst>
            </p:cNvPr>
            <p:cNvSpPr txBox="1"/>
            <p:nvPr/>
          </p:nvSpPr>
          <p:spPr>
            <a:xfrm>
              <a:off x="2998120" y="4675101"/>
              <a:ext cx="1174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IBM Watson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FB1A1F-CFC7-4A7A-A92F-B24F293484DE}"/>
              </a:ext>
            </a:extLst>
          </p:cNvPr>
          <p:cNvGrpSpPr/>
          <p:nvPr/>
        </p:nvGrpSpPr>
        <p:grpSpPr>
          <a:xfrm>
            <a:off x="2808776" y="4959921"/>
            <a:ext cx="1141787" cy="969684"/>
            <a:chOff x="425793" y="4793672"/>
            <a:chExt cx="1141787" cy="969684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D4E8071D-C086-4DE2-BC5B-7909F8550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5257" t="15452" r="15161" b="15744"/>
            <a:stretch/>
          </p:blipFill>
          <p:spPr>
            <a:xfrm>
              <a:off x="672342" y="4793672"/>
              <a:ext cx="644526" cy="63732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C8722D0-E5D3-438E-8197-20038D3C2FC2}"/>
                </a:ext>
              </a:extLst>
            </p:cNvPr>
            <p:cNvSpPr txBox="1"/>
            <p:nvPr/>
          </p:nvSpPr>
          <p:spPr>
            <a:xfrm>
              <a:off x="425793" y="5455579"/>
              <a:ext cx="1141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Azure Face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09B22F-FC89-4BED-A971-F521A1066AAD}"/>
              </a:ext>
            </a:extLst>
          </p:cNvPr>
          <p:cNvSpPr/>
          <p:nvPr/>
        </p:nvSpPr>
        <p:spPr>
          <a:xfrm>
            <a:off x="4193310" y="3666839"/>
            <a:ext cx="1357746" cy="221672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94DD44-56E0-41D1-9236-8CA1D3BF6D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30" y="4048202"/>
            <a:ext cx="686955" cy="68695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3C4D0AF-3F91-4438-9B84-36B84EED1468}"/>
              </a:ext>
            </a:extLst>
          </p:cNvPr>
          <p:cNvGrpSpPr/>
          <p:nvPr/>
        </p:nvGrpSpPr>
        <p:grpSpPr>
          <a:xfrm>
            <a:off x="4480559" y="4838713"/>
            <a:ext cx="821059" cy="1038590"/>
            <a:chOff x="8036556" y="4589325"/>
            <a:chExt cx="821059" cy="103859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354A498-16E9-4F71-B03F-12F5E8AE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629" y="4589325"/>
              <a:ext cx="762570" cy="76257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5A43DD-76FB-465E-ADE2-1FC8D1E00554}"/>
                </a:ext>
              </a:extLst>
            </p:cNvPr>
            <p:cNvSpPr txBox="1"/>
            <p:nvPr/>
          </p:nvSpPr>
          <p:spPr>
            <a:xfrm>
              <a:off x="8036556" y="5320138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Danbee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D495DB1-AA00-4300-8433-DE337B91621D}"/>
              </a:ext>
            </a:extLst>
          </p:cNvPr>
          <p:cNvSpPr txBox="1"/>
          <p:nvPr/>
        </p:nvSpPr>
        <p:spPr>
          <a:xfrm>
            <a:off x="4194461" y="3671460"/>
            <a:ext cx="849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chatbot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90469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236239-B8ED-4D41-8D3A-8F09B2BD6F53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2435987" y="3484955"/>
            <a:ext cx="72199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26AC3A8-BF29-42F4-A2F5-14F833591D43}"/>
              </a:ext>
            </a:extLst>
          </p:cNvPr>
          <p:cNvSpPr/>
          <p:nvPr/>
        </p:nvSpPr>
        <p:spPr>
          <a:xfrm>
            <a:off x="778438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219C98-02F3-4078-AFF4-E29832C3551A}"/>
              </a:ext>
            </a:extLst>
          </p:cNvPr>
          <p:cNvSpPr txBox="1"/>
          <p:nvPr/>
        </p:nvSpPr>
        <p:spPr>
          <a:xfrm>
            <a:off x="1226373" y="326113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챗봇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3EFB4E2-566B-4708-ADC8-B3D00980172E}"/>
              </a:ext>
            </a:extLst>
          </p:cNvPr>
          <p:cNvSpPr/>
          <p:nvPr/>
        </p:nvSpPr>
        <p:spPr>
          <a:xfrm>
            <a:off x="299782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84E7C-2110-4D2C-B347-8BCE8359A327}"/>
              </a:ext>
            </a:extLst>
          </p:cNvPr>
          <p:cNvSpPr txBox="1"/>
          <p:nvPr/>
        </p:nvSpPr>
        <p:spPr>
          <a:xfrm>
            <a:off x="304333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871996-4B91-4400-8EA2-0DC882397CB7}"/>
              </a:ext>
            </a:extLst>
          </p:cNvPr>
          <p:cNvSpPr/>
          <p:nvPr/>
        </p:nvSpPr>
        <p:spPr>
          <a:xfrm>
            <a:off x="5217208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138FAA-D61D-4063-9E4C-493F5AF6A325}"/>
              </a:ext>
            </a:extLst>
          </p:cNvPr>
          <p:cNvSpPr txBox="1"/>
          <p:nvPr/>
        </p:nvSpPr>
        <p:spPr>
          <a:xfrm>
            <a:off x="5537493" y="3107053"/>
            <a:ext cx="1026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아로마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블렌딩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6DAEAE-189F-4AA8-A9D6-D194A0928D18}"/>
              </a:ext>
            </a:extLst>
          </p:cNvPr>
          <p:cNvSpPr/>
          <p:nvPr/>
        </p:nvSpPr>
        <p:spPr>
          <a:xfrm>
            <a:off x="9655980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F3448E9-7E6C-4D0B-B38D-8C2D950C5259}"/>
              </a:ext>
            </a:extLst>
          </p:cNvPr>
          <p:cNvSpPr/>
          <p:nvPr/>
        </p:nvSpPr>
        <p:spPr>
          <a:xfrm>
            <a:off x="743659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3A79D-A875-40FE-9772-482357093EC0}"/>
              </a:ext>
            </a:extLst>
          </p:cNvPr>
          <p:cNvSpPr txBox="1"/>
          <p:nvPr/>
        </p:nvSpPr>
        <p:spPr>
          <a:xfrm>
            <a:off x="7754621" y="3273773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리모컨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322EDA-8360-4A8E-A32D-7EF0A121E0F3}"/>
              </a:ext>
            </a:extLst>
          </p:cNvPr>
          <p:cNvSpPr txBox="1"/>
          <p:nvPr/>
        </p:nvSpPr>
        <p:spPr>
          <a:xfrm>
            <a:off x="9828735" y="3110589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감정분석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4FA098A-4D24-498C-8B91-4E1B80B4CD1D}"/>
              </a:ext>
            </a:extLst>
          </p:cNvPr>
          <p:cNvSpPr/>
          <p:nvPr/>
        </p:nvSpPr>
        <p:spPr>
          <a:xfrm>
            <a:off x="584200" y="2120900"/>
            <a:ext cx="4267200" cy="2717800"/>
          </a:xfrm>
          <a:prstGeom prst="roundRect">
            <a:avLst>
              <a:gd name="adj" fmla="val 12208"/>
            </a:avLst>
          </a:prstGeom>
          <a:noFill/>
          <a:ln w="22225">
            <a:gradFill>
              <a:gsLst>
                <a:gs pos="0">
                  <a:srgbClr val="F88E76"/>
                </a:gs>
                <a:gs pos="34000">
                  <a:srgbClr val="F68678"/>
                </a:gs>
                <a:gs pos="69000">
                  <a:srgbClr val="F47D79"/>
                </a:gs>
                <a:gs pos="100000">
                  <a:srgbClr val="E176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94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86B4B-D36B-40E3-9BB3-C80B2551FE20}"/>
              </a:ext>
            </a:extLst>
          </p:cNvPr>
          <p:cNvSpPr txBox="1"/>
          <p:nvPr/>
        </p:nvSpPr>
        <p:spPr>
          <a:xfrm>
            <a:off x="5384106" y="3702044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54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9A05E6-CDCD-470D-94B3-DB9272637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91" y="1958108"/>
            <a:ext cx="1502418" cy="15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8896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24C07-22A3-49FB-8648-B8F2BAEE5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0" t="3097" b="6127"/>
          <a:stretch/>
        </p:blipFill>
        <p:spPr>
          <a:xfrm>
            <a:off x="2244434" y="831271"/>
            <a:ext cx="3057236" cy="5794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E4F2D4-4375-4FD9-A7D5-54A2ACC970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6" t="2963" b="5859"/>
          <a:stretch/>
        </p:blipFill>
        <p:spPr>
          <a:xfrm>
            <a:off x="6659415" y="831271"/>
            <a:ext cx="3066476" cy="58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7661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10009</TotalTime>
  <Words>213</Words>
  <Application>Microsoft Office PowerPoint</Application>
  <PresentationFormat>와이드스크린</PresentationFormat>
  <Paragraphs>122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Arial</vt:lpstr>
      <vt:lpstr>Franklin Gothic Demi Cond</vt:lpstr>
      <vt:lpstr>맑은 고딕</vt:lpstr>
      <vt:lpstr>a타이틀고딕2</vt:lpstr>
      <vt:lpstr>a타이틀고딕3</vt:lpstr>
      <vt:lpstr>나눔고딕 ExtraBold</vt:lpstr>
      <vt:lpstr>나눔스퀘어 Bold</vt:lpstr>
      <vt:lpstr>a타이틀고딕4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은빈 문</cp:lastModifiedBy>
  <cp:revision>1921</cp:revision>
  <dcterms:created xsi:type="dcterms:W3CDTF">2018-12-13T07:11:38Z</dcterms:created>
  <dcterms:modified xsi:type="dcterms:W3CDTF">2019-06-18T00:01:40Z</dcterms:modified>
</cp:coreProperties>
</file>