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9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865C-95AE-41A7-80F7-96DC6E67399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8A07-AA33-40ED-A1EA-1C255EFCAE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4" y="188641"/>
            <a:ext cx="6272626" cy="32403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88" y="3573016"/>
            <a:ext cx="6246432" cy="32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19" y="3616413"/>
            <a:ext cx="6586187" cy="32693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20" y="135850"/>
            <a:ext cx="6586187" cy="34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7"/>
            <a:ext cx="9144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87"/>
            <a:ext cx="9144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4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edison</dc:creator>
  <cp:lastModifiedBy>edison</cp:lastModifiedBy>
  <cp:revision>3</cp:revision>
  <dcterms:created xsi:type="dcterms:W3CDTF">2019-10-30T11:20:03Z</dcterms:created>
  <dcterms:modified xsi:type="dcterms:W3CDTF">2019-10-30T14:00:28Z</dcterms:modified>
</cp:coreProperties>
</file>