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FA7E-C81B-4BD2-BA7C-F1E381A85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BF4AC-CA5A-4645-8983-A2C08744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8F6D5-D53F-4F2C-87CA-8F167EC6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BA64-0143-4A4C-90EF-F94DD5D6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EFFC-DBB4-4A80-A314-69A556E5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EC1C-026F-4CE3-8B43-CE746F29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F34D5-D9D5-485C-B18F-4A6C4BCF8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267E0-9F30-4AFB-B969-93AC1371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8A88-E11D-4B20-89E3-F3245818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6B5D-62CB-410A-B2AD-E79E8094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9E0B-0307-41B8-913F-6AE8471A5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48DE0-E8F3-49BA-8F86-383A8442B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F421-4C97-437B-93C6-7A8F85E8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7AD9-45A2-43B0-A68F-51930737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DC63-4546-4954-8977-B8AAA263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8C5-5C64-4639-A0E5-893F4F30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9FE2-2797-414A-9C08-ED5EE00C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18D2-C42B-402E-85EE-7E908778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E4AF-C62C-417F-87EF-16E50A46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6D14-DCF6-42C3-87BB-4CFE8119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3385-A3E4-462B-B686-301A4CCA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FFDB3-10DB-4209-9346-7E5A7A91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08F2B-2ACD-4B69-91D5-ED31AC15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E476-5D13-4A64-88EC-D809C4E4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899B-9B87-463F-B1CB-499AEB53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149B-0CAF-4052-8CD0-5790D72F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E9A0-E4B9-4360-AEB0-CEF93656D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1ABF-D16F-43C1-90CA-E995C3ED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4AF30-AC53-4BE7-B0A1-6C4EDD8F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A5643-A224-4EAF-AFEB-62FA7A7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D039-C9AE-45AF-AB92-540DEF65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862-EB99-4ECE-823C-953584D1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CDBD-1183-4152-8085-2043DBE0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85A29-047C-429C-8D6F-2AB28222E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E6336-45F4-41E7-ACB8-4C5040213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B4FA6-A416-4868-AA50-B49A065A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D9CF5-0D9A-4C82-8067-F6837980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82363-5E48-4AB2-97E0-B8BFAE98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CBC1E-72A3-4321-A54F-47037D87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CD04-4657-410E-9528-D559D7B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04616-C93E-4D54-A637-1B1F8DEE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DF17B-67DA-409A-93B2-1C09ED35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22368-454D-4916-BE5A-45757E47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ED7A4-6FE8-448F-87CB-559D60EB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7CF92-9273-4B99-8BF0-5C94E213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9B60D-0338-4B03-949C-8B4696F5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6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123E-77D4-41AA-81AA-987241C6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A866-6AB2-4CB1-8B33-AC0A05FA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82753-AB4D-4BF8-A212-BE03D320E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38DB-89BE-4D1A-A6A9-641502DE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AB00F-5C43-47B0-89C8-1F9B8AD2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A7ADB-1855-46AA-8274-FD27499D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705A-B1F2-434E-9386-17A12616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474FA-D430-4802-A629-4F9821597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92CBB-EF21-421E-9944-BA4B6E6C9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4E704-BC78-40F4-9771-B764C81D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1C0AA-2CAB-4FE4-AB90-DB510CEF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62675-8DE7-4A34-81CC-3378E090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A170A-BF58-41FB-A408-5D207AAA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5259C-14A2-4AE2-814F-27C95DF2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A719-8C88-4184-935A-8AB6D944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3895-D79C-4392-A8B6-7514A4B7193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D433-46AD-4806-A4B2-4341442B3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37549-11CF-43C6-92D2-6E9369287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544D-DA8B-426F-80A9-2C6BE4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7D33-BE87-4DC3-A1E4-D56DAA220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Next LT Pro Medium" panose="020B0603020202020204" pitchFamily="34" charset="0"/>
              </a:rPr>
              <a:t>Week 4 – While statements, for loops, and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0F7B5-EB0B-4742-9F4F-D3E16CE2B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Next LT Pro Medium" panose="020B0603020202020204" pitchFamily="34" charset="0"/>
              </a:rPr>
              <a:t>February 7, 2018</a:t>
            </a:r>
          </a:p>
        </p:txBody>
      </p:sp>
    </p:spTree>
    <p:extLst>
      <p:ext uri="{BB962C8B-B14F-4D97-AF65-F5344CB8AC3E}">
        <p14:creationId xmlns:p14="http://schemas.microsoft.com/office/powerpoint/2010/main" val="67407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E16D-2B38-494A-88E0-6489FD7E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" panose="020B0603020202020204" pitchFamily="34" charset="0"/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0507-EED3-4711-92E2-22A9BCA3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Next LT Pro Medium" panose="020B0603020202020204" pitchFamily="34" charset="0"/>
              </a:rPr>
              <a:t>This </a:t>
            </a:r>
            <a:r>
              <a:rPr lang="en-US">
                <a:latin typeface="AvenirNext LT Pro Medium" panose="020B0603020202020204" pitchFamily="34" charset="0"/>
              </a:rPr>
              <a:t>week  </a:t>
            </a:r>
            <a:endParaRPr lang="en-US" dirty="0">
              <a:latin typeface="AvenirNext LT Pro Medium" panose="020B0603020202020204" pitchFamily="34" charset="0"/>
            </a:endParaRPr>
          </a:p>
          <a:p>
            <a:pPr lvl="1"/>
            <a:r>
              <a:rPr lang="en-US" dirty="0">
                <a:latin typeface="AvenirNext LT Pro Medium" panose="020B0603020202020204" pitchFamily="34" charset="0"/>
              </a:rPr>
              <a:t>Lecture - While, For, and Lists</a:t>
            </a:r>
          </a:p>
          <a:p>
            <a:pPr lvl="1"/>
            <a:r>
              <a:rPr lang="en-US" dirty="0">
                <a:latin typeface="AvenirNext LT Pro Medium" panose="020B0603020202020204" pitchFamily="34" charset="0"/>
              </a:rPr>
              <a:t>Homework – There’s an assignment this week, but won’t be next week.</a:t>
            </a:r>
          </a:p>
          <a:p>
            <a:pPr lvl="1"/>
            <a:r>
              <a:rPr lang="en-US" dirty="0">
                <a:latin typeface="AvenirNext LT Pro Medium" panose="020B0603020202020204" pitchFamily="34" charset="0"/>
              </a:rPr>
              <a:t>Submit your in-class exercise</a:t>
            </a:r>
          </a:p>
          <a:p>
            <a:r>
              <a:rPr lang="en-US" dirty="0">
                <a:latin typeface="AvenirNext LT Pro Medium" panose="020B0603020202020204" pitchFamily="34" charset="0"/>
              </a:rPr>
              <a:t>Next Week – Toolboxes</a:t>
            </a:r>
          </a:p>
          <a:p>
            <a:r>
              <a:rPr lang="en-US" dirty="0">
                <a:latin typeface="AvenirNext LT Pro Medium" panose="020B0603020202020204" pitchFamily="34" charset="0"/>
              </a:rPr>
              <a:t>Project 1 – Assigned this Friday; due Feb 25.</a:t>
            </a:r>
          </a:p>
          <a:p>
            <a:r>
              <a:rPr lang="en-US" dirty="0">
                <a:latin typeface="AvenirNext LT Pro Medium" panose="020B0603020202020204" pitchFamily="34" charset="0"/>
              </a:rPr>
              <a:t>Final Project Proposal Assignment is open</a:t>
            </a:r>
          </a:p>
        </p:txBody>
      </p:sp>
    </p:spTree>
    <p:extLst>
      <p:ext uri="{BB962C8B-B14F-4D97-AF65-F5344CB8AC3E}">
        <p14:creationId xmlns:p14="http://schemas.microsoft.com/office/powerpoint/2010/main" val="188099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CDAD-4F23-4D41-965B-76EFA53E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" panose="020B0603020202020204" pitchFamily="34" charset="0"/>
              </a:rPr>
              <a:t>Homework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6511-630C-4451-B080-A730A73C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061E-3F28-48BF-95BB-6A95B58F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Next LT Pro Medium" panose="020B0603020202020204" pitchFamily="34" charset="0"/>
              </a:rPr>
              <a:t>While Statements, For Loops,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51B6-E1A8-43CD-9558-087FAFA9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1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AvenirNext LT Pro Medium</vt:lpstr>
      <vt:lpstr>Calibri</vt:lpstr>
      <vt:lpstr>Calibri Light</vt:lpstr>
      <vt:lpstr>Office Theme</vt:lpstr>
      <vt:lpstr>Week 4 – While statements, for loops, and Lists</vt:lpstr>
      <vt:lpstr>Schedule</vt:lpstr>
      <vt:lpstr>Homework Solutions</vt:lpstr>
      <vt:lpstr>While Statements, For Loops, and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– While statements, for loops, and Lists</dc:title>
  <dc:creator>Gregory Brunner</dc:creator>
  <cp:lastModifiedBy>Gregory Brunner</cp:lastModifiedBy>
  <cp:revision>4</cp:revision>
  <dcterms:created xsi:type="dcterms:W3CDTF">2018-02-05T22:30:58Z</dcterms:created>
  <dcterms:modified xsi:type="dcterms:W3CDTF">2018-02-06T02:47:57Z</dcterms:modified>
</cp:coreProperties>
</file>