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62" r:id="rId7"/>
    <p:sldId id="261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2BA-EE88-42EE-9D24-82249EAB6ED1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sktop.arcgis.com/en/arcmap/10.3/analyze/arcpy-data-access/searchcursor-clas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data-access/updatecursor-class.htm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data-access/insertcursor-clas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171-479A-4C26-95D4-21E54E92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5FD9-971E-4474-970E-76A5D3D6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endParaRPr lang="en-US" dirty="0"/>
          </a:p>
          <a:p>
            <a:r>
              <a:rPr lang="en-US" dirty="0"/>
              <a:t>Reading\Writing to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Cursors!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7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(Week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cover Geometries.</a:t>
            </a:r>
          </a:p>
          <a:p>
            <a:endParaRPr lang="en-US" dirty="0"/>
          </a:p>
          <a:p>
            <a:r>
              <a:rPr lang="en-US" dirty="0"/>
              <a:t>Project 1 is posted and is due on February 25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07488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row-by-row access to feature data</a:t>
            </a:r>
          </a:p>
          <a:p>
            <a:endParaRPr lang="en-US" dirty="0"/>
          </a:p>
          <a:p>
            <a:r>
              <a:rPr lang="en-US" dirty="0"/>
              <a:t>3 Types</a:t>
            </a:r>
          </a:p>
          <a:p>
            <a:pPr lvl="1"/>
            <a:r>
              <a:rPr lang="en-US" dirty="0"/>
              <a:t>Search Cursor – Read only access to rows </a:t>
            </a:r>
          </a:p>
          <a:p>
            <a:pPr lvl="1"/>
            <a:r>
              <a:rPr lang="en-US" dirty="0"/>
              <a:t>Update Cursor – Update and delete rows</a:t>
            </a:r>
          </a:p>
          <a:p>
            <a:pPr lvl="1"/>
            <a:r>
              <a:rPr lang="en-US" dirty="0"/>
              <a:t>Insert Cursor – Insert new rows into a feature class</a:t>
            </a:r>
          </a:p>
          <a:p>
            <a:endParaRPr lang="en-US" dirty="0"/>
          </a:p>
          <a:p>
            <a:r>
              <a:rPr lang="en-US" dirty="0"/>
              <a:t>Used through the </a:t>
            </a:r>
            <a:r>
              <a:rPr lang="en-US" dirty="0" err="1"/>
              <a:t>arcpy</a:t>
            </a:r>
            <a:r>
              <a:rPr lang="en-US" dirty="0"/>
              <a:t> data access module (</a:t>
            </a:r>
            <a:r>
              <a:rPr lang="en-US" dirty="0" err="1"/>
              <a:t>arcpy.da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arcpy.da</a:t>
            </a:r>
            <a:r>
              <a:rPr lang="en-US" dirty="0"/>
              <a:t> cursors opened using “with” statements</a:t>
            </a:r>
          </a:p>
          <a:p>
            <a:endParaRPr lang="en-US" dirty="0"/>
          </a:p>
          <a:p>
            <a:r>
              <a:rPr lang="en-US" dirty="0"/>
              <a:t>“With” denotes when feature class is opened</a:t>
            </a:r>
          </a:p>
          <a:p>
            <a:endParaRPr lang="en-US" dirty="0"/>
          </a:p>
          <a:p>
            <a:r>
              <a:rPr lang="en-US" dirty="0"/>
              <a:t>Row values accessed by index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75" t="50444" r="41159" b="36465"/>
          <a:stretch/>
        </p:blipFill>
        <p:spPr>
          <a:xfrm>
            <a:off x="1928552" y="4605250"/>
            <a:ext cx="10106892" cy="1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9527"/>
            <a:ext cx="10515600" cy="6074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http://desktop.arcgis.com/en/arcmap/10.3/analyze/arcpy-data-access/searchcursor-class.htm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84" t="43010" r="34243" b="29192"/>
          <a:stretch/>
        </p:blipFill>
        <p:spPr>
          <a:xfrm>
            <a:off x="2527069" y="1812171"/>
            <a:ext cx="6450676" cy="2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http://desktop.arcgis.com/en/arcmap/10.3/analyze/arcpy-data-access/updatecursor-class.htm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303" t="38323" r="32970" b="6404"/>
          <a:stretch/>
        </p:blipFill>
        <p:spPr>
          <a:xfrm>
            <a:off x="5086003" y="804069"/>
            <a:ext cx="6716684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8659"/>
            <a:ext cx="10515600" cy="8568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http://desktop.arcgis.com/en/arcmap/10.3/analyze/arcpy-data-access/insertcursor-class.htm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030" t="50768" r="29515" b="11738"/>
          <a:stretch/>
        </p:blipFill>
        <p:spPr>
          <a:xfrm>
            <a:off x="2543694" y="1690688"/>
            <a:ext cx="7398327" cy="3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29844" cy="4351338"/>
          </a:xfrm>
        </p:spPr>
        <p:txBody>
          <a:bodyPr/>
          <a:lstStyle/>
          <a:p>
            <a:r>
              <a:rPr lang="en-US" dirty="0"/>
              <a:t>Define only the fields in the Feature class you are interested in</a:t>
            </a:r>
          </a:p>
          <a:p>
            <a:endParaRPr lang="en-US" dirty="0"/>
          </a:p>
          <a:p>
            <a:r>
              <a:rPr lang="en-US" dirty="0"/>
              <a:t>Tokens give easy access to geometries and object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303" t="42525" r="25697" b="11576"/>
          <a:stretch/>
        </p:blipFill>
        <p:spPr>
          <a:xfrm>
            <a:off x="5834237" y="1047404"/>
            <a:ext cx="6357763" cy="5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4368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This Week</vt:lpstr>
      <vt:lpstr>Arcpy Cursors</vt:lpstr>
      <vt:lpstr>Cursors</vt:lpstr>
      <vt:lpstr>Implementation</vt:lpstr>
      <vt:lpstr>Search Cursor</vt:lpstr>
      <vt:lpstr>Update Cursor</vt:lpstr>
      <vt:lpstr>Insert Cursor</vt:lpstr>
      <vt:lpstr>Fields and Tokens</vt:lpstr>
      <vt:lpstr>Examples</vt:lpstr>
      <vt:lpstr>Next Week (Week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Cursors</dc:title>
  <dc:creator>Gregory Brunner</dc:creator>
  <cp:lastModifiedBy>Gregory Brunner</cp:lastModifiedBy>
  <cp:revision>15</cp:revision>
  <dcterms:created xsi:type="dcterms:W3CDTF">2017-02-17T20:14:34Z</dcterms:created>
  <dcterms:modified xsi:type="dcterms:W3CDTF">2019-02-18T01:53:05Z</dcterms:modified>
</cp:coreProperties>
</file>