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8C17-1AD3-453B-90A8-31E7DAAD0F8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Geoprocessing</a:t>
            </a:r>
            <a:r>
              <a:rPr lang="en-US" dirty="0"/>
              <a:t> and </a:t>
            </a:r>
            <a:r>
              <a:rPr lang="en-US" dirty="0" err="1"/>
              <a:t>Arcpy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21321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57" y="2503101"/>
            <a:ext cx="7432212" cy="14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as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70" y="3806984"/>
            <a:ext cx="1927860" cy="3886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9" y="1611175"/>
            <a:ext cx="11987081" cy="67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0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Window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Window in ArcMap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02" y="1307928"/>
            <a:ext cx="9866795" cy="55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for writing Python code in ArcMap</a:t>
            </a:r>
          </a:p>
          <a:p>
            <a:r>
              <a:rPr lang="en-US" dirty="0"/>
              <a:t>GP tools accessible through Python Window</a:t>
            </a:r>
          </a:p>
          <a:p>
            <a:r>
              <a:rPr lang="en-US" dirty="0"/>
              <a:t>Code completion in Python Window!</a:t>
            </a:r>
          </a:p>
          <a:p>
            <a:r>
              <a:rPr lang="en-US" dirty="0"/>
              <a:t>Any standard modules should be accessible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986213"/>
            <a:ext cx="111823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4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completion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536825"/>
            <a:ext cx="8143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7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333625"/>
            <a:ext cx="8143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9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F2 – Checks for syntax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333625"/>
            <a:ext cx="8143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3" y="1690688"/>
            <a:ext cx="9356034" cy="52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load and run scripts through the Python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2" y="2709360"/>
            <a:ext cx="11014396" cy="61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3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Launch Into the Python Window!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Geoprocessing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analysis</a:t>
            </a:r>
          </a:p>
          <a:p>
            <a:endParaRPr lang="en-US" dirty="0"/>
          </a:p>
          <a:p>
            <a:r>
              <a:rPr lang="en-US" dirty="0"/>
              <a:t>Data modeling</a:t>
            </a:r>
          </a:p>
          <a:p>
            <a:endParaRPr lang="en-US" dirty="0"/>
          </a:p>
          <a:p>
            <a:r>
              <a:rPr lang="en-US" dirty="0"/>
              <a:t>Task automation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87" y="1372394"/>
            <a:ext cx="6981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75" y="1485900"/>
            <a:ext cx="451485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r>
              <a:rPr lang="en-US" dirty="0"/>
              <a:t>Search – Still the easiest way to find the tool you want.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905000"/>
            <a:ext cx="33813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371600"/>
            <a:ext cx="8886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r>
              <a:rPr lang="en-US" dirty="0"/>
              <a:t>Notice the Python snippets at the bottom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767559"/>
            <a:ext cx="7297737" cy="50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371600"/>
            <a:ext cx="8886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7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</a:t>
            </a:r>
            <a:r>
              <a:rPr lang="en-US" dirty="0" err="1"/>
              <a:t>ModelBuilder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rcgis model 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54054"/>
            <a:ext cx="7635874" cy="6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1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130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Geoprocessing and Arcpy</vt:lpstr>
      <vt:lpstr>Geoprocessing</vt:lpstr>
      <vt:lpstr>What is Geoprocessing</vt:lpstr>
      <vt:lpstr>Toolboxes and Tools</vt:lpstr>
      <vt:lpstr>Toolboxes and Tools</vt:lpstr>
      <vt:lpstr>Example - Clip</vt:lpstr>
      <vt:lpstr>Tool Help</vt:lpstr>
      <vt:lpstr>Environment Settings</vt:lpstr>
      <vt:lpstr>Models and ModelBuilder</vt:lpstr>
      <vt:lpstr>Scripts as Tools</vt:lpstr>
      <vt:lpstr>Scripts as Tools</vt:lpstr>
      <vt:lpstr>The Python Window</vt:lpstr>
      <vt:lpstr>Python Window in ArcMap</vt:lpstr>
      <vt:lpstr>Writing Code</vt:lpstr>
      <vt:lpstr>Getting Help</vt:lpstr>
      <vt:lpstr>Getting Assistance</vt:lpstr>
      <vt:lpstr>Getting Assistance</vt:lpstr>
      <vt:lpstr>Saving Your Session</vt:lpstr>
      <vt:lpstr>Loading Code</vt:lpstr>
      <vt:lpstr>Let’s Launch Into the Python Window!</vt:lpstr>
    </vt:vector>
  </TitlesOfParts>
  <Company>Esri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and Arcpy</dc:title>
  <dc:creator>Gregory Brunner</dc:creator>
  <cp:lastModifiedBy>Gregory Brunner</cp:lastModifiedBy>
  <cp:revision>12</cp:revision>
  <dcterms:created xsi:type="dcterms:W3CDTF">2017-01-09T03:31:01Z</dcterms:created>
  <dcterms:modified xsi:type="dcterms:W3CDTF">2019-01-18T02:27:19Z</dcterms:modified>
</cp:coreProperties>
</file>