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8C17-1AD3-453B-90A8-31E7DAAD0F8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Geoprocessing</a:t>
            </a:r>
            <a:r>
              <a:rPr lang="en-US" dirty="0"/>
              <a:t> and </a:t>
            </a:r>
            <a:r>
              <a:rPr lang="en-US" dirty="0" err="1"/>
              <a:t>Arcpy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1321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7" y="2503101"/>
            <a:ext cx="7432212" cy="1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as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70" y="3806984"/>
            <a:ext cx="1927860" cy="3886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9" y="1611175"/>
            <a:ext cx="11987081" cy="67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Window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Window in ArcGIS Pro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D636D81-1C28-4683-BEE9-6D896F05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743994"/>
            <a:ext cx="9039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for writing Python code in ArcMap</a:t>
            </a:r>
          </a:p>
          <a:p>
            <a:r>
              <a:rPr lang="en-US" dirty="0"/>
              <a:t>GP tools accessible through Python Window</a:t>
            </a:r>
          </a:p>
          <a:p>
            <a:r>
              <a:rPr lang="en-US" dirty="0"/>
              <a:t>Code completion in Python Window!</a:t>
            </a:r>
          </a:p>
          <a:p>
            <a:r>
              <a:rPr lang="en-US" dirty="0"/>
              <a:t>Any standard modules should be accessible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21A0A-E79F-4F83-8D7F-F20B6B3E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55" y="3797300"/>
            <a:ext cx="9039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completion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0D19B-5FAE-40EB-9A65-C0C53B0B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74" y="2743994"/>
            <a:ext cx="9039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Assistance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BB18AA-AFEA-43DE-8D0D-0AE95F554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306" y="1825625"/>
            <a:ext cx="8427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0D094-A6CA-45E7-8370-EF250950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40" y="1272685"/>
            <a:ext cx="10184860" cy="57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load and run scripts through the Python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3CC24-304F-49A6-AFD8-BF5DC178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1" y="2302450"/>
            <a:ext cx="7921557" cy="44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Launch Into the Python Window!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Geoprocessing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analysis</a:t>
            </a:r>
          </a:p>
          <a:p>
            <a:endParaRPr lang="en-US" dirty="0"/>
          </a:p>
          <a:p>
            <a:r>
              <a:rPr lang="en-US" dirty="0"/>
              <a:t>Data modeling</a:t>
            </a:r>
          </a:p>
          <a:p>
            <a:endParaRPr lang="en-US" dirty="0"/>
          </a:p>
          <a:p>
            <a:r>
              <a:rPr lang="en-US" dirty="0"/>
              <a:t>Task automation</a:t>
            </a:r>
          </a:p>
        </p:txBody>
      </p:sp>
      <p:pic>
        <p:nvPicPr>
          <p:cNvPr id="1026" name="Picture 2" descr="Full model has been run">
            <a:extLst>
              <a:ext uri="{FF2B5EF4-FFF2-40B4-BE49-F238E27FC236}">
                <a16:creationId xmlns:a16="http://schemas.microsoft.com/office/drawing/2014/main" id="{BBE96969-B978-4F6C-B5BA-5B54C83E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627" y="2324100"/>
            <a:ext cx="4762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31F80-FB18-4C88-A5A6-62D9BE99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79" y="1619604"/>
            <a:ext cx="3645972" cy="476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7CDCF-9810-4DBB-9A60-B0C19D61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56" y="1611615"/>
            <a:ext cx="3652087" cy="47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/>
              <a:t>Search – Still the easiest way to find the tool you want.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30BA1-DB97-4EA7-BC57-B9DEA011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82" y="1933580"/>
            <a:ext cx="3769236" cy="49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C9183-6563-4159-9A6E-AD551F2A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69" y="1520741"/>
            <a:ext cx="3797316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/>
              <a:t>Notice the Python snippets at the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BD117-9597-4CD5-9AB1-A90C56CB8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6"/>
          <a:stretch/>
        </p:blipFill>
        <p:spPr>
          <a:xfrm>
            <a:off x="680276" y="1944558"/>
            <a:ext cx="6420191" cy="309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249E6-B996-4436-B6A7-BDA8D52BE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04"/>
          <a:stretch/>
        </p:blipFill>
        <p:spPr>
          <a:xfrm>
            <a:off x="4429957" y="3670553"/>
            <a:ext cx="7566734" cy="29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7AC75-914F-4D90-852A-2E9D057C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55" y="1542366"/>
            <a:ext cx="3562689" cy="46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</a:t>
            </a:r>
            <a:r>
              <a:rPr lang="en-US" dirty="0" err="1"/>
              <a:t>ModelBuilder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arcgis model 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69669" cy="38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A87FD-C5AD-4B3F-8643-9933CBBE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41" y="1708539"/>
            <a:ext cx="3609464" cy="3859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33CF3-7A56-46A6-A399-6EC0962F73B0}"/>
              </a:ext>
            </a:extLst>
          </p:cNvPr>
          <p:cNvSpPr txBox="1"/>
          <p:nvPr/>
        </p:nvSpPr>
        <p:spPr>
          <a:xfrm>
            <a:off x="8382924" y="5807631"/>
            <a:ext cx="14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ArcGIS Pro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FDD9C-14D4-4238-A4DA-87F1280B1060}"/>
              </a:ext>
            </a:extLst>
          </p:cNvPr>
          <p:cNvSpPr txBox="1"/>
          <p:nvPr/>
        </p:nvSpPr>
        <p:spPr>
          <a:xfrm>
            <a:off x="2405230" y="5640590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ArcMap</a:t>
            </a:r>
          </a:p>
        </p:txBody>
      </p:sp>
    </p:spTree>
    <p:extLst>
      <p:ext uri="{BB962C8B-B14F-4D97-AF65-F5344CB8AC3E}">
        <p14:creationId xmlns:p14="http://schemas.microsoft.com/office/powerpoint/2010/main" val="33341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127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Geoprocessing and Arcpy</vt:lpstr>
      <vt:lpstr>Geoprocessing</vt:lpstr>
      <vt:lpstr>What is Geoprocessing</vt:lpstr>
      <vt:lpstr>Toolboxes and Tools</vt:lpstr>
      <vt:lpstr>Toolboxes and Tools</vt:lpstr>
      <vt:lpstr>Example - Clip</vt:lpstr>
      <vt:lpstr>Tool Help</vt:lpstr>
      <vt:lpstr>Environment Settings</vt:lpstr>
      <vt:lpstr>Models and ModelBuilder</vt:lpstr>
      <vt:lpstr>Scripts as Tools</vt:lpstr>
      <vt:lpstr>Scripts as Tools</vt:lpstr>
      <vt:lpstr>The Python Window</vt:lpstr>
      <vt:lpstr>Python Window in ArcGIS Pro</vt:lpstr>
      <vt:lpstr>Writing Code</vt:lpstr>
      <vt:lpstr>Getting Help</vt:lpstr>
      <vt:lpstr>Getting Assistance</vt:lpstr>
      <vt:lpstr>Saving Your Session</vt:lpstr>
      <vt:lpstr>Loading Code</vt:lpstr>
      <vt:lpstr>Let’s Launch Into the Python Window!</vt:lpstr>
    </vt:vector>
  </TitlesOfParts>
  <Company>Esri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and Arcpy</dc:title>
  <dc:creator>Gregory Brunner</dc:creator>
  <cp:lastModifiedBy>Gregory Brunner</cp:lastModifiedBy>
  <cp:revision>16</cp:revision>
  <dcterms:created xsi:type="dcterms:W3CDTF">2017-01-09T03:31:01Z</dcterms:created>
  <dcterms:modified xsi:type="dcterms:W3CDTF">2020-01-20T18:15:48Z</dcterms:modified>
</cp:coreProperties>
</file>