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A29F-F868-493B-9EB0-646CA4AF3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CAB2A-8231-4340-959C-42594D369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B98D6-EFBC-4C35-B36B-95C08789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0EB6-EE0F-49CC-B52C-29DC271B510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04FB7-9001-4EBB-9018-F082B99A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8D459-7A93-4B42-94DE-C7E2C4EA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270-6EF7-462A-AA34-01F9741F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3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158B-5ACD-4FA8-B6F6-4978EE57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F59D6-0AE6-4EE1-8CED-C223A31DD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10865-35DA-43FC-A3FB-20F274B3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0EB6-EE0F-49CC-B52C-29DC271B510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61E06-B818-482E-A30D-DE0C2EFA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221FD-1CD7-4EFD-A9E5-FF37185D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270-6EF7-462A-AA34-01F9741F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3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23996-2897-45DC-88F0-7E93D44E2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3FDC9-20E5-4CCF-B51B-A9DF9F578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9C7EC-27E0-43ED-AC24-12B946F3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0EB6-EE0F-49CC-B52C-29DC271B510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E06F9-CA47-4CBE-82AE-E857606A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6EBF2-C65A-4B41-9FFA-AC39FE3A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270-6EF7-462A-AA34-01F9741F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5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E346-05D9-4232-B824-E9206C42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7B2D-FB56-4B9D-A4B0-AFF25A630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89A08-6353-4907-B82E-A05B9617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0EB6-EE0F-49CC-B52C-29DC271B510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C0E90-B80D-43F0-9085-80E21EA6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3EA6E-9BAE-4841-A6CF-6D6A6711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270-6EF7-462A-AA34-01F9741F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2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11D0-B500-4370-B22C-0548BFC0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9A006-D5C8-4E5F-A598-005090E28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15648-E601-4282-B919-2FAEED82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0EB6-EE0F-49CC-B52C-29DC271B510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6672B-9355-4AB8-A0DD-EE47816B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1C3FB-A195-4CB4-A3CA-3BC4147B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270-6EF7-462A-AA34-01F9741F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2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412C-F0E1-45B4-8E5F-A92F59DF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0D9DB-3D6F-49C1-8075-412FD8ACF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51876-7A19-4C11-BE4A-5002E03F6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9BB34-F546-4F71-84F5-FD3E7921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0EB6-EE0F-49CC-B52C-29DC271B510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75DE5-621B-4F5B-9A92-633F7FBF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EFFD-F4A9-49B9-8250-53D73BDF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270-6EF7-462A-AA34-01F9741F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1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5D4D-ECD5-432D-B747-DF84D3F4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34594-966F-49CB-A240-D7F743EE9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86244-75E6-4D34-A837-3AF140F37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1701C-65F1-4903-9EE7-051F41C92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5081D-C763-4C66-A52B-8E439622F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CAA48-8E6C-4CD2-AEC0-B93F24C2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0EB6-EE0F-49CC-B52C-29DC271B510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7A8E8-2ABD-4A8F-9B51-61D2AACB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6A58F-EBEB-435B-BED4-6365B05B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270-6EF7-462A-AA34-01F9741F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3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BEF9-1EDD-4A03-84A6-592F6771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8607C-E291-401B-B68B-BD83145B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0EB6-EE0F-49CC-B52C-29DC271B510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97580-20AC-48D2-87C0-9E31639C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CF18E-5BD4-4C93-905F-E4837919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270-6EF7-462A-AA34-01F9741F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3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F9096-C025-4E75-8562-03383AD9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0EB6-EE0F-49CC-B52C-29DC271B510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1B68A-CF2D-424E-965F-F0779E3E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46865-9C28-4CE5-8EC4-DAB75E43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270-6EF7-462A-AA34-01F9741F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0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C30A-6BDD-4018-B142-DC40BFBE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CE06-F7F1-4C3E-A6B2-41C70A43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0D348-5598-4FF5-AD0E-9F59008DF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D871D-228B-4ED8-A9C2-CA7C0B92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0EB6-EE0F-49CC-B52C-29DC271B510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D29EC-26EA-480B-8D1E-4D15833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602F2-7873-4FCE-9C79-142474F6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270-6EF7-462A-AA34-01F9741F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0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C67E-F864-4801-A3A1-4B84F4DC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4C98-2B63-4998-826A-9B5095E85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DFE74-C043-4E83-B2B3-FCCBBF84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96CCD-6F9E-4F72-99E3-CA07AC77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0EB6-EE0F-49CC-B52C-29DC271B510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A516D-A9C1-4A14-B0DE-B93BEE24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BBC35-82D3-4FC6-8D9F-2286B4E4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270-6EF7-462A-AA34-01F9741F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9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2A9DE-9C6D-4D13-B5FC-E39B4ED1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07C94-FC8D-408D-B219-E71F1AFAC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CE2DD-C1BE-4E0A-9227-208B10AB0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0EB6-EE0F-49CC-B52C-29DC271B510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2E0A-2493-4665-9E80-2A86822DE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6372-50BA-48B3-A01E-253EB0860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9270-6EF7-462A-AA34-01F9741F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6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E9B9-8AE1-4FEC-83C3-2096DCE7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D00EF-C69F-4B11-9813-5FB3E7696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Homework Solutions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Python Toolboxes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In Class Assignment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10725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085F-AEF0-4E76-970A-604350EC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After Spring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5620-ED9E-4D4D-91EE-5F4949DA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9 - Map Scripting (Guest Lecture by David Nixon)</a:t>
            </a:r>
          </a:p>
          <a:p>
            <a:r>
              <a:rPr lang="en-US" dirty="0"/>
              <a:t>Week 10 - Intro to </a:t>
            </a:r>
            <a:r>
              <a:rPr lang="en-US" dirty="0" err="1"/>
              <a:t>Github</a:t>
            </a:r>
            <a:r>
              <a:rPr lang="en-US" dirty="0"/>
              <a:t> and Working with </a:t>
            </a:r>
            <a:r>
              <a:rPr lang="en-US" dirty="0" err="1"/>
              <a:t>Rasters</a:t>
            </a:r>
            <a:endParaRPr lang="en-US" dirty="0"/>
          </a:p>
          <a:p>
            <a:r>
              <a:rPr lang="en-US" dirty="0"/>
              <a:t>Week 11 - Working with Collections of </a:t>
            </a:r>
            <a:r>
              <a:rPr lang="en-US" dirty="0" err="1"/>
              <a:t>Rasters</a:t>
            </a:r>
            <a:endParaRPr lang="en-US" dirty="0"/>
          </a:p>
          <a:p>
            <a:r>
              <a:rPr lang="en-US" dirty="0"/>
              <a:t>Week 12 - </a:t>
            </a:r>
            <a:r>
              <a:rPr lang="en-US" dirty="0" err="1"/>
              <a:t>WebGIS</a:t>
            </a:r>
            <a:r>
              <a:rPr lang="en-US" dirty="0"/>
              <a:t> &amp; Services</a:t>
            </a:r>
          </a:p>
          <a:p>
            <a:r>
              <a:rPr lang="en-US" dirty="0"/>
              <a:t>Week 13 - Intro to JavaScript and Web Development (Guest Lecture by Jacob Wasilkowski)</a:t>
            </a:r>
          </a:p>
          <a:p>
            <a:r>
              <a:rPr lang="en-US" dirty="0"/>
              <a:t>Week 14 - </a:t>
            </a:r>
            <a:r>
              <a:rPr lang="en-US" dirty="0" err="1"/>
              <a:t>Matplotlib</a:t>
            </a:r>
            <a:r>
              <a:rPr lang="en-US" dirty="0"/>
              <a:t> &amp;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Week 15 - Final Project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02787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This Week</vt:lpstr>
      <vt:lpstr>After Spring 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Brunner</dc:creator>
  <cp:lastModifiedBy>Gregory Brunner</cp:lastModifiedBy>
  <cp:revision>4</cp:revision>
  <dcterms:created xsi:type="dcterms:W3CDTF">2018-03-05T03:19:07Z</dcterms:created>
  <dcterms:modified xsi:type="dcterms:W3CDTF">2018-03-07T03:26:18Z</dcterms:modified>
</cp:coreProperties>
</file>