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9070-726E-4F4F-998D-B436A87A606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classes/geometry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classes/geometry.htm#M1_GUID-BC466D06-360C-42BD-B198-DA4139B45F4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bovine.net/c-programming-tips.htm#compiler-warn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.arcgis.com/en/pro-app/arcpy/get-started/error-handling-with-pyth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(Week 6)</a:t>
            </a:r>
          </a:p>
          <a:p>
            <a:pPr lvl="1"/>
            <a:r>
              <a:rPr lang="en-US" dirty="0"/>
              <a:t>Project 1 Due on Sunday</a:t>
            </a:r>
          </a:p>
          <a:p>
            <a:pPr lvl="1"/>
            <a:r>
              <a:rPr lang="en-US" dirty="0"/>
              <a:t>Practical coding advice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endParaRPr lang="en-US" dirty="0"/>
          </a:p>
          <a:p>
            <a:r>
              <a:rPr lang="en-US" dirty="0"/>
              <a:t>Next Week  - March 1</a:t>
            </a:r>
          </a:p>
          <a:p>
            <a:pPr lvl="1"/>
            <a:r>
              <a:rPr lang="en-US" dirty="0"/>
              <a:t>Debugging and Try\Except</a:t>
            </a:r>
          </a:p>
          <a:p>
            <a:pPr lvl="1"/>
            <a:r>
              <a:rPr lang="en-US" dirty="0"/>
              <a:t>Final Project Proposal Due</a:t>
            </a:r>
          </a:p>
          <a:p>
            <a:pPr lvl="1"/>
            <a:r>
              <a:rPr lang="en-US" dirty="0"/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12D8-2A83-4053-9956-E5E11AFA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0B774E-75A6-4074-BC87-EA6FF23D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spatial operations directly on geometries on a feature class</a:t>
            </a:r>
          </a:p>
          <a:p>
            <a:pPr lvl="1"/>
            <a:r>
              <a:rPr lang="en-US" dirty="0"/>
              <a:t>Buffer</a:t>
            </a:r>
          </a:p>
          <a:p>
            <a:pPr lvl="1"/>
            <a:r>
              <a:rPr lang="en-US" dirty="0" err="1"/>
              <a:t>DistanceTo</a:t>
            </a:r>
            <a:endParaRPr lang="en-US" dirty="0"/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/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593"/>
            <a:ext cx="10515600" cy="4993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585" b="2713"/>
          <a:stretch/>
        </p:blipFill>
        <p:spPr>
          <a:xfrm>
            <a:off x="2041571" y="1408056"/>
            <a:ext cx="8557097" cy="4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9863"/>
            <a:ext cx="10515600" cy="45709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http://desktop.arcgis.com/en/arcmap/10.3/analyze/arcpy-classes/geometry.htm#M1_GUID-BC466D06-360C-42BD-B198-DA4139B45F49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9" t="8850" r="-199" b="3008"/>
          <a:stretch/>
        </p:blipFill>
        <p:spPr>
          <a:xfrm>
            <a:off x="2017871" y="1394993"/>
            <a:ext cx="8352815" cy="41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Coding Advice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“print” statements!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things like: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Files and paths</a:t>
            </a:r>
          </a:p>
          <a:p>
            <a:pPr lvl="1"/>
            <a:r>
              <a:rPr lang="en-US" dirty="0"/>
              <a:t>When a process finishes</a:t>
            </a:r>
          </a:p>
          <a:p>
            <a:pPr lvl="1"/>
            <a:r>
              <a:rPr lang="en-US" dirty="0"/>
              <a:t>The amount of time a process 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your compiler yell at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http://www.pgbovine.net/c-programming-tips.htm#compiler-warnings</a:t>
            </a:r>
            <a:endParaRPr lang="en-US" dirty="0"/>
          </a:p>
          <a:p>
            <a:r>
              <a:rPr lang="en-US" dirty="0"/>
              <a:t>When a program fails, you want it to fail loudly</a:t>
            </a:r>
          </a:p>
          <a:p>
            <a:r>
              <a:rPr lang="en-US" dirty="0"/>
              <a:t>Don’t use try-except statements until your code works. Try-except statements can mask the real issues.</a:t>
            </a:r>
          </a:p>
        </p:txBody>
      </p:sp>
    </p:spTree>
    <p:extLst>
      <p:ext uri="{BB962C8B-B14F-4D97-AF65-F5344CB8AC3E}">
        <p14:creationId xmlns:p14="http://schemas.microsoft.com/office/powerpoint/2010/main" val="25873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read compiler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notice: what line of code the tool failed on.</a:t>
            </a:r>
          </a:p>
          <a:p>
            <a:r>
              <a:rPr lang="en-US" dirty="0"/>
              <a:t>From there, think about what the most likely source of error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43" t="36852" r="20204" b="37726"/>
          <a:stretch/>
        </p:blipFill>
        <p:spPr>
          <a:xfrm>
            <a:off x="757443" y="3185717"/>
            <a:ext cx="10288491" cy="23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Code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mistakes</a:t>
            </a:r>
          </a:p>
          <a:p>
            <a:r>
              <a:rPr lang="en-US" dirty="0"/>
              <a:t>Forgetting to import modules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Forgetting colons (:) on if-else statements and loops</a:t>
            </a:r>
          </a:p>
          <a:p>
            <a:r>
              <a:rPr lang="en-US" dirty="0"/>
              <a:t>Incorrect or inconsistent indentation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ArcGIS puts a lock on files that are in use</a:t>
            </a:r>
          </a:p>
          <a:p>
            <a:endParaRPr lang="en-US" dirty="0"/>
          </a:p>
          <a:p>
            <a:r>
              <a:rPr lang="en-US" dirty="0"/>
              <a:t>When working with large files, test code on a small sample of data</a:t>
            </a:r>
          </a:p>
          <a:p>
            <a:endParaRPr lang="en-US" dirty="0"/>
          </a:p>
          <a:p>
            <a:r>
              <a:rPr lang="en-US" dirty="0"/>
              <a:t>Use “print”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5326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Try-except – Way to gracefully handle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http://pro.arcgis.com/en/pro-app/arcpy/get-started/error-handling-with-python.htm</a:t>
            </a:r>
            <a:endParaRPr lang="en-US" dirty="0"/>
          </a:p>
          <a:p>
            <a:r>
              <a:rPr lang="en-US" dirty="0"/>
              <a:t>If interested in learning, look at the Debugging 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46" t="32358" r="5116" b="21470"/>
          <a:stretch/>
        </p:blipFill>
        <p:spPr>
          <a:xfrm>
            <a:off x="1968289" y="2104993"/>
            <a:ext cx="785619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316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Schedule</vt:lpstr>
      <vt:lpstr>Practical Coding Advice</vt:lpstr>
      <vt:lpstr>Use “print” statements!</vt:lpstr>
      <vt:lpstr>Let your compiler yell at you!</vt:lpstr>
      <vt:lpstr>Learn to read compiler error messages</vt:lpstr>
      <vt:lpstr>Debugging</vt:lpstr>
      <vt:lpstr>Common Python Code Errors</vt:lpstr>
      <vt:lpstr>Debugging Tips and Tricks</vt:lpstr>
      <vt:lpstr>Exceptions</vt:lpstr>
      <vt:lpstr>Arcpy Geometry Objects</vt:lpstr>
      <vt:lpstr>ArcPy Geometry Objects</vt:lpstr>
      <vt:lpstr>Geometry Class</vt:lpstr>
      <vt:lpstr>Geometry Methods</vt:lpstr>
      <vt:lpstr>ArcPy Geometry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Geometry Objects and JSON</dc:title>
  <dc:creator>Gregory Brunner</dc:creator>
  <cp:lastModifiedBy>Gregory Brunner</cp:lastModifiedBy>
  <cp:revision>14</cp:revision>
  <dcterms:created xsi:type="dcterms:W3CDTF">2017-02-23T22:02:33Z</dcterms:created>
  <dcterms:modified xsi:type="dcterms:W3CDTF">2018-02-16T03:35:32Z</dcterms:modified>
</cp:coreProperties>
</file>