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D39-8DAA-4008-809F-6921D387605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1125-B0D7-426C-A8A1-CB3A0EDE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8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D39-8DAA-4008-809F-6921D387605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1125-B0D7-426C-A8A1-CB3A0EDE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3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D39-8DAA-4008-809F-6921D387605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1125-B0D7-426C-A8A1-CB3A0EDE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4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D39-8DAA-4008-809F-6921D387605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1125-B0D7-426C-A8A1-CB3A0EDE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D39-8DAA-4008-809F-6921D387605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1125-B0D7-426C-A8A1-CB3A0EDE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1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D39-8DAA-4008-809F-6921D387605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1125-B0D7-426C-A8A1-CB3A0EDE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4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D39-8DAA-4008-809F-6921D387605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1125-B0D7-426C-A8A1-CB3A0EDE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D39-8DAA-4008-809F-6921D387605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1125-B0D7-426C-A8A1-CB3A0EDE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2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D39-8DAA-4008-809F-6921D387605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1125-B0D7-426C-A8A1-CB3A0EDE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0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D39-8DAA-4008-809F-6921D387605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1125-B0D7-426C-A8A1-CB3A0EDE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2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D39-8DAA-4008-809F-6921D387605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1125-B0D7-426C-A8A1-CB3A0EDE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6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6D39-8DAA-4008-809F-6921D387605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21125-B0D7-426C-A8A1-CB3A0EDE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1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SourceTree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Gregory Brunner</a:t>
            </a:r>
          </a:p>
        </p:txBody>
      </p:sp>
    </p:spTree>
    <p:extLst>
      <p:ext uri="{BB962C8B-B14F-4D97-AF65-F5344CB8AC3E}">
        <p14:creationId xmlns:p14="http://schemas.microsoft.com/office/powerpoint/2010/main" val="412693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809625"/>
            <a:ext cx="8572500" cy="5238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67754" y="6027003"/>
            <a:ext cx="8256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6. If you don’t have an </a:t>
            </a:r>
            <a:r>
              <a:rPr lang="en-US" sz="2400" b="1" dirty="0" err="1">
                <a:solidFill>
                  <a:srgbClr val="FF0000"/>
                </a:solidFill>
              </a:rPr>
              <a:t>Altassian</a:t>
            </a:r>
            <a:r>
              <a:rPr lang="en-US" sz="2400" b="1" dirty="0">
                <a:solidFill>
                  <a:srgbClr val="FF0000"/>
                </a:solidFill>
              </a:rPr>
              <a:t> Account, create one by clicking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“Go to My </a:t>
            </a:r>
            <a:r>
              <a:rPr lang="en-US" sz="2400" b="1" dirty="0" err="1">
                <a:solidFill>
                  <a:srgbClr val="FF0000"/>
                </a:solidFill>
              </a:rPr>
              <a:t>Atlassian</a:t>
            </a:r>
            <a:r>
              <a:rPr lang="en-US" sz="2400" b="1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8036168" y="5231424"/>
            <a:ext cx="2092570" cy="60666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1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3" name="Rectangle: Rounded Corners 2"/>
          <p:cNvSpPr/>
          <p:nvPr/>
        </p:nvSpPr>
        <p:spPr>
          <a:xfrm>
            <a:off x="5231423" y="4695092"/>
            <a:ext cx="1793631" cy="61546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27278" y="6237585"/>
            <a:ext cx="5721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7. If you don’t have an account create one.</a:t>
            </a:r>
          </a:p>
        </p:txBody>
      </p:sp>
    </p:spTree>
    <p:extLst>
      <p:ext uri="{BB962C8B-B14F-4D97-AF65-F5344CB8AC3E}">
        <p14:creationId xmlns:p14="http://schemas.microsoft.com/office/powerpoint/2010/main" val="190356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809625"/>
            <a:ext cx="8572500" cy="5238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02520" y="6082812"/>
            <a:ext cx="7386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8. You should get to this screen after creating an account</a:t>
            </a:r>
          </a:p>
        </p:txBody>
      </p:sp>
    </p:spTree>
    <p:extLst>
      <p:ext uri="{BB962C8B-B14F-4D97-AF65-F5344CB8AC3E}">
        <p14:creationId xmlns:p14="http://schemas.microsoft.com/office/powerpoint/2010/main" val="312916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809625"/>
            <a:ext cx="8572500" cy="5238750"/>
          </a:xfrm>
          <a:prstGeom prst="rect">
            <a:avLst/>
          </a:prstGeom>
        </p:spPr>
      </p:pic>
      <p:sp>
        <p:nvSpPr>
          <p:cNvPr id="3" name="Rectangle: Rounded Corners 2"/>
          <p:cNvSpPr/>
          <p:nvPr/>
        </p:nvSpPr>
        <p:spPr>
          <a:xfrm>
            <a:off x="4572000" y="5205046"/>
            <a:ext cx="1793631" cy="61546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21896" y="6202849"/>
            <a:ext cx="2348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9. Skip this setup</a:t>
            </a:r>
          </a:p>
        </p:txBody>
      </p:sp>
    </p:spTree>
    <p:extLst>
      <p:ext uri="{BB962C8B-B14F-4D97-AF65-F5344CB8AC3E}">
        <p14:creationId xmlns:p14="http://schemas.microsoft.com/office/powerpoint/2010/main" val="145107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2605087"/>
            <a:ext cx="5362575" cy="1647825"/>
          </a:xfrm>
          <a:prstGeom prst="rect">
            <a:avLst/>
          </a:prstGeom>
        </p:spPr>
      </p:pic>
      <p:sp>
        <p:nvSpPr>
          <p:cNvPr id="3" name="Rectangle: Rounded Corners 2"/>
          <p:cNvSpPr/>
          <p:nvPr/>
        </p:nvSpPr>
        <p:spPr>
          <a:xfrm>
            <a:off x="7965831" y="3754315"/>
            <a:ext cx="811456" cy="49859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15199" y="4831249"/>
            <a:ext cx="5664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10. You udo not have an SSH key, click “no”</a:t>
            </a:r>
          </a:p>
        </p:txBody>
      </p:sp>
    </p:spTree>
    <p:extLst>
      <p:ext uri="{BB962C8B-B14F-4D97-AF65-F5344CB8AC3E}">
        <p14:creationId xmlns:p14="http://schemas.microsoft.com/office/powerpoint/2010/main" val="2588697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1490662"/>
            <a:ext cx="6467475" cy="3876675"/>
          </a:xfrm>
          <a:prstGeom prst="rect">
            <a:avLst/>
          </a:prstGeom>
        </p:spPr>
      </p:pic>
      <p:sp>
        <p:nvSpPr>
          <p:cNvPr id="3" name="Rectangle: Rounded Corners 2"/>
          <p:cNvSpPr/>
          <p:nvPr/>
        </p:nvSpPr>
        <p:spPr>
          <a:xfrm>
            <a:off x="3305907" y="2760783"/>
            <a:ext cx="5934807" cy="914401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29387" y="5982581"/>
            <a:ext cx="968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11.  Download an embedded version of </a:t>
            </a:r>
            <a:r>
              <a:rPr lang="en-US" sz="2400" b="1" dirty="0" err="1">
                <a:solidFill>
                  <a:srgbClr val="FF0000"/>
                </a:solidFill>
              </a:rPr>
              <a:t>Git</a:t>
            </a:r>
            <a:r>
              <a:rPr lang="en-US" sz="2400" b="1" dirty="0">
                <a:solidFill>
                  <a:srgbClr val="FF0000"/>
                </a:solidFill>
              </a:rPr>
              <a:t> for </a:t>
            </a:r>
            <a:r>
              <a:rPr lang="en-US" sz="2400" b="1" dirty="0" err="1">
                <a:solidFill>
                  <a:srgbClr val="FF0000"/>
                </a:solidFill>
              </a:rPr>
              <a:t>SourceTree</a:t>
            </a:r>
            <a:r>
              <a:rPr lang="en-US" sz="2400" b="1" dirty="0">
                <a:solidFill>
                  <a:srgbClr val="FF0000"/>
                </a:solidFill>
              </a:rPr>
              <a:t> when prompted</a:t>
            </a:r>
          </a:p>
        </p:txBody>
      </p:sp>
    </p:spTree>
    <p:extLst>
      <p:ext uri="{BB962C8B-B14F-4D97-AF65-F5344CB8AC3E}">
        <p14:creationId xmlns:p14="http://schemas.microsoft.com/office/powerpoint/2010/main" val="3326800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1357312"/>
            <a:ext cx="6467475" cy="4143375"/>
          </a:xfrm>
          <a:prstGeom prst="rect">
            <a:avLst/>
          </a:prstGeom>
        </p:spPr>
      </p:pic>
      <p:sp>
        <p:nvSpPr>
          <p:cNvPr id="3" name="Rectangle: Rounded Corners 2"/>
          <p:cNvSpPr/>
          <p:nvPr/>
        </p:nvSpPr>
        <p:spPr>
          <a:xfrm>
            <a:off x="3305907" y="2664071"/>
            <a:ext cx="5934807" cy="914401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35626" y="5921496"/>
            <a:ext cx="10475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12. Download an embedded version of Mercurial for </a:t>
            </a:r>
            <a:r>
              <a:rPr lang="en-US" sz="2400" b="1" dirty="0" err="1">
                <a:solidFill>
                  <a:srgbClr val="FF0000"/>
                </a:solidFill>
              </a:rPr>
              <a:t>SourceTree</a:t>
            </a:r>
            <a:r>
              <a:rPr lang="en-US" sz="2400" b="1" dirty="0">
                <a:solidFill>
                  <a:srgbClr val="FF0000"/>
                </a:solidFill>
              </a:rPr>
              <a:t> when prompted.</a:t>
            </a:r>
          </a:p>
        </p:txBody>
      </p:sp>
    </p:spTree>
    <p:extLst>
      <p:ext uri="{BB962C8B-B14F-4D97-AF65-F5344CB8AC3E}">
        <p14:creationId xmlns:p14="http://schemas.microsoft.com/office/powerpoint/2010/main" val="930845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03" y="1342381"/>
            <a:ext cx="10022497" cy="53766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SourceTree</a:t>
            </a:r>
            <a:r>
              <a:rPr lang="en-US" dirty="0"/>
              <a:t> is Installed!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81404" y="6106134"/>
            <a:ext cx="2429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That should be it!</a:t>
            </a:r>
          </a:p>
        </p:txBody>
      </p:sp>
    </p:spTree>
    <p:extLst>
      <p:ext uri="{BB962C8B-B14F-4D97-AF65-F5344CB8AC3E}">
        <p14:creationId xmlns:p14="http://schemas.microsoft.com/office/powerpoint/2010/main" val="202977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SourceTree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 we will use to interface with GitHub</a:t>
            </a:r>
          </a:p>
          <a:p>
            <a:endParaRPr lang="en-US" dirty="0"/>
          </a:p>
          <a:p>
            <a:r>
              <a:rPr lang="en-US" dirty="0"/>
              <a:t>Allows us to visualize all aspects of source control</a:t>
            </a:r>
          </a:p>
          <a:p>
            <a:endParaRPr lang="en-US" dirty="0"/>
          </a:p>
          <a:p>
            <a:r>
              <a:rPr lang="en-US" dirty="0"/>
              <a:t>It’s free!</a:t>
            </a:r>
          </a:p>
        </p:txBody>
      </p:sp>
    </p:spTree>
    <p:extLst>
      <p:ext uri="{BB962C8B-B14F-4D97-AF65-F5344CB8AC3E}">
        <p14:creationId xmlns:p14="http://schemas.microsoft.com/office/powerpoint/2010/main" val="118091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9" y="200534"/>
            <a:ext cx="10372725" cy="55645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08131" y="6172200"/>
            <a:ext cx="448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1. Go to www.sourcetreeapp.com</a:t>
            </a:r>
          </a:p>
        </p:txBody>
      </p:sp>
    </p:spTree>
    <p:extLst>
      <p:ext uri="{BB962C8B-B14F-4D97-AF65-F5344CB8AC3E}">
        <p14:creationId xmlns:p14="http://schemas.microsoft.com/office/powerpoint/2010/main" val="194681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9" y="200534"/>
            <a:ext cx="10372725" cy="5564534"/>
          </a:xfrm>
          <a:prstGeom prst="rect">
            <a:avLst/>
          </a:prstGeom>
        </p:spPr>
      </p:pic>
      <p:sp>
        <p:nvSpPr>
          <p:cNvPr id="2" name="Rectangle: Rounded Corners 1"/>
          <p:cNvSpPr/>
          <p:nvPr/>
        </p:nvSpPr>
        <p:spPr>
          <a:xfrm>
            <a:off x="8317523" y="624255"/>
            <a:ext cx="1143000" cy="422031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08131" y="6172200"/>
            <a:ext cx="4172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2. Download the app (it’s free!)</a:t>
            </a:r>
          </a:p>
        </p:txBody>
      </p:sp>
    </p:spTree>
    <p:extLst>
      <p:ext uri="{BB962C8B-B14F-4D97-AF65-F5344CB8AC3E}">
        <p14:creationId xmlns:p14="http://schemas.microsoft.com/office/powerpoint/2010/main" val="110730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97" y="420974"/>
            <a:ext cx="10384747" cy="55709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40809" y="6145823"/>
            <a:ext cx="8336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This is what you should see after you start downloading the app</a:t>
            </a:r>
          </a:p>
        </p:txBody>
      </p:sp>
    </p:spTree>
    <p:extLst>
      <p:ext uri="{BB962C8B-B14F-4D97-AF65-F5344CB8AC3E}">
        <p14:creationId xmlns:p14="http://schemas.microsoft.com/office/powerpoint/2010/main" val="283527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02" y="590550"/>
            <a:ext cx="10614598" cy="55937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9247" y="6184322"/>
            <a:ext cx="2382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3. Install the app</a:t>
            </a:r>
          </a:p>
        </p:txBody>
      </p:sp>
    </p:spTree>
    <p:extLst>
      <p:ext uri="{BB962C8B-B14F-4D97-AF65-F5344CB8AC3E}">
        <p14:creationId xmlns:p14="http://schemas.microsoft.com/office/powerpoint/2010/main" val="102474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809625"/>
            <a:ext cx="8572500" cy="5238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35653" y="6189785"/>
            <a:ext cx="7920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This is what you should see when you start installing the app</a:t>
            </a:r>
          </a:p>
        </p:txBody>
      </p:sp>
    </p:spTree>
    <p:extLst>
      <p:ext uri="{BB962C8B-B14F-4D97-AF65-F5344CB8AC3E}">
        <p14:creationId xmlns:p14="http://schemas.microsoft.com/office/powerpoint/2010/main" val="197548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809625"/>
            <a:ext cx="8572500" cy="5238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8131" y="6172200"/>
            <a:ext cx="4480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4. Agree to the license agreement</a:t>
            </a:r>
          </a:p>
        </p:txBody>
      </p:sp>
    </p:spTree>
    <p:extLst>
      <p:ext uri="{BB962C8B-B14F-4D97-AF65-F5344CB8AC3E}">
        <p14:creationId xmlns:p14="http://schemas.microsoft.com/office/powerpoint/2010/main" val="36375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809625"/>
            <a:ext cx="8572500" cy="5238750"/>
          </a:xfrm>
          <a:prstGeom prst="rect">
            <a:avLst/>
          </a:prstGeom>
        </p:spPr>
      </p:pic>
      <p:sp>
        <p:nvSpPr>
          <p:cNvPr id="3" name="Rectangle: Rounded Corners 2"/>
          <p:cNvSpPr/>
          <p:nvPr/>
        </p:nvSpPr>
        <p:spPr>
          <a:xfrm>
            <a:off x="8502160" y="5240216"/>
            <a:ext cx="1880089" cy="597876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/>
          <p:cNvSpPr/>
          <p:nvPr/>
        </p:nvSpPr>
        <p:spPr>
          <a:xfrm>
            <a:off x="4469422" y="3686908"/>
            <a:ext cx="1880089" cy="597876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20331" y="6137031"/>
            <a:ext cx="257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5. Click “Continue”</a:t>
            </a:r>
          </a:p>
        </p:txBody>
      </p:sp>
    </p:spTree>
    <p:extLst>
      <p:ext uri="{BB962C8B-B14F-4D97-AF65-F5344CB8AC3E}">
        <p14:creationId xmlns:p14="http://schemas.microsoft.com/office/powerpoint/2010/main" val="267939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178</Words>
  <Application>Microsoft Office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Installing SourceTree</vt:lpstr>
      <vt:lpstr>SourceTree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SourceTree is Installed!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SourceTree</dc:title>
  <dc:creator>Gregory Brunner</dc:creator>
  <cp:lastModifiedBy>Gregory Brunner</cp:lastModifiedBy>
  <cp:revision>5</cp:revision>
  <dcterms:created xsi:type="dcterms:W3CDTF">2017-03-14T13:01:52Z</dcterms:created>
  <dcterms:modified xsi:type="dcterms:W3CDTF">2017-03-14T21:13:41Z</dcterms:modified>
</cp:coreProperties>
</file>