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9FD-BFC8-4DCF-989B-61F6D4AAF5DD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8AE8-1CDA-4EE4-A364-AB49000B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1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9FD-BFC8-4DCF-989B-61F6D4AAF5DD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8AE8-1CDA-4EE4-A364-AB49000B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7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9FD-BFC8-4DCF-989B-61F6D4AAF5DD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8AE8-1CDA-4EE4-A364-AB49000B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9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9FD-BFC8-4DCF-989B-61F6D4AAF5DD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8AE8-1CDA-4EE4-A364-AB49000B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4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9FD-BFC8-4DCF-989B-61F6D4AAF5DD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8AE8-1CDA-4EE4-A364-AB49000B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4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9FD-BFC8-4DCF-989B-61F6D4AAF5DD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8AE8-1CDA-4EE4-A364-AB49000B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9FD-BFC8-4DCF-989B-61F6D4AAF5DD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8AE8-1CDA-4EE4-A364-AB49000B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0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9FD-BFC8-4DCF-989B-61F6D4AAF5DD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8AE8-1CDA-4EE4-A364-AB49000B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6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9FD-BFC8-4DCF-989B-61F6D4AAF5DD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8AE8-1CDA-4EE4-A364-AB49000B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9FD-BFC8-4DCF-989B-61F6D4AAF5DD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8AE8-1CDA-4EE4-A364-AB49000B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9FD-BFC8-4DCF-989B-61F6D4AAF5DD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8AE8-1CDA-4EE4-A364-AB49000B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349FD-BFC8-4DCF-989B-61F6D4AAF5DD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8AE8-1CDA-4EE4-A364-AB49000B2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9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 First Python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3 of Toms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442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</a:t>
            </a:r>
            <a:r>
              <a:rPr lang="en-US" dirty="0" err="1" smtClean="0"/>
              <a:t>ModelBuilder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7" y="1438101"/>
            <a:ext cx="8900160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3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a Model as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08" y="1441634"/>
            <a:ext cx="9101013" cy="51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9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GP Results as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1" y="1444625"/>
            <a:ext cx="10393679" cy="58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8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94" y="1518556"/>
            <a:ext cx="8542990" cy="527412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13071" y="2898321"/>
            <a:ext cx="1240972" cy="775608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</a:p>
          <a:p>
            <a:endParaRPr lang="en-US" dirty="0"/>
          </a:p>
          <a:p>
            <a:r>
              <a:rPr lang="en-US" dirty="0" smtClean="0"/>
              <a:t>Pronounced “</a:t>
            </a:r>
            <a:r>
              <a:rPr lang="en-US" dirty="0" err="1" smtClean="0"/>
              <a:t>ess</a:t>
            </a:r>
            <a:r>
              <a:rPr lang="en-US" dirty="0" smtClean="0"/>
              <a:t>-</a:t>
            </a:r>
            <a:r>
              <a:rPr lang="en-US" dirty="0" err="1" smtClean="0"/>
              <a:t>que</a:t>
            </a:r>
            <a:r>
              <a:rPr lang="en-US" dirty="0" smtClean="0"/>
              <a:t>-el”</a:t>
            </a:r>
          </a:p>
          <a:p>
            <a:endParaRPr lang="en-US" dirty="0"/>
          </a:p>
          <a:p>
            <a:r>
              <a:rPr lang="en-US" dirty="0" smtClean="0"/>
              <a:t>Standard Language for relational database management systems</a:t>
            </a:r>
          </a:p>
          <a:p>
            <a:endParaRPr lang="en-US" dirty="0"/>
          </a:p>
          <a:p>
            <a:r>
              <a:rPr lang="en-US" dirty="0" smtClean="0"/>
              <a:t>Basically, typical way to query data in a relational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9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Builder in ArcGIS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479" y="1448646"/>
            <a:ext cx="4595132" cy="52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9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Select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Tool</a:t>
            </a:r>
          </a:p>
          <a:p>
            <a:pPr lvl="1"/>
            <a:r>
              <a:rPr lang="en-US" dirty="0" smtClean="0"/>
              <a:t>Define parameters</a:t>
            </a:r>
          </a:p>
          <a:p>
            <a:pPr lvl="1"/>
            <a:r>
              <a:rPr lang="en-US" dirty="0" smtClean="0"/>
              <a:t>Define SQL query</a:t>
            </a:r>
          </a:p>
          <a:p>
            <a:endParaRPr lang="en-US" dirty="0" smtClean="0"/>
          </a:p>
          <a:p>
            <a:r>
              <a:rPr lang="en-US" dirty="0" smtClean="0"/>
              <a:t>Export Result as Python Snippet</a:t>
            </a:r>
          </a:p>
          <a:p>
            <a:endParaRPr lang="en-US" dirty="0"/>
          </a:p>
          <a:p>
            <a:r>
              <a:rPr lang="en-US" dirty="0" smtClean="0"/>
              <a:t>Show Python snippet in Python IDE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593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Creating a First Python Script</vt:lpstr>
      <vt:lpstr>ArcGIS ModelBuilder</vt:lpstr>
      <vt:lpstr>Exporting a Model as Python Code</vt:lpstr>
      <vt:lpstr>Exporting GP Results as Python Code</vt:lpstr>
      <vt:lpstr>The Select Tool</vt:lpstr>
      <vt:lpstr>SQL </vt:lpstr>
      <vt:lpstr>Query Builder in ArcGIS</vt:lpstr>
      <vt:lpstr>Demo – Select Tool</vt:lpstr>
    </vt:vector>
  </TitlesOfParts>
  <Company>Esri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First Python Script</dc:title>
  <dc:creator>Gregory Brunner</dc:creator>
  <cp:lastModifiedBy>Gregory Brunner</cp:lastModifiedBy>
  <cp:revision>6</cp:revision>
  <dcterms:created xsi:type="dcterms:W3CDTF">2017-01-15T03:21:27Z</dcterms:created>
  <dcterms:modified xsi:type="dcterms:W3CDTF">2017-01-23T02:02:07Z</dcterms:modified>
</cp:coreProperties>
</file>