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e484d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e484d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be484d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be484d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be484d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be484d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sakata/3rd-place-solution-simple-ver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papiu/random-forest-on-a-few-bloc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pchitta/fbo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Facebook Check-Ins — Notebook Critiques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9: Erin DiFabio, Chris Farrell, Kris Hooper, and Jared Shawver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“3rd Place Solution”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Separates everything into steps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Exports intermediate steps to CSVs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distributions of the data to understand time,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Batch processing of data</a:t>
            </a:r>
            <a:endParaRPr sz="18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Doesn’t explain what the steps 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confusing to read through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comments on the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Cannot  tell what modeling technique they are using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“Random Forest and KNN on a Few Blocks”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02675"/>
            <a:ext cx="465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Good: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Winner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and Easy to follow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Dives into data before starting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Manipulation of Time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Ranger package instead of 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analysis of what happened after running the model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does well with common check ins </a:t>
            </a:r>
            <a:endParaRPr sz="1600"/>
          </a:p>
        </p:txBody>
      </p:sp>
      <p:sp>
        <p:nvSpPr>
          <p:cNvPr id="101" name="Google Shape;101;p15"/>
          <p:cNvSpPr txBox="1"/>
          <p:nvPr/>
        </p:nvSpPr>
        <p:spPr>
          <a:xfrm>
            <a:off x="5386050" y="2097400"/>
            <a:ext cx="3177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Bad: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Too much data for a random Forest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doesn’t do well with seemingly random check in points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FBOOST</a:t>
            </a:r>
            <a:r>
              <a:rPr lang="en"/>
              <a:t>”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75950"/>
            <a:ext cx="7300500" cy="23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-- Extreme Gradient Boosting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Pushes limits of  computing power for boosted tree algorithm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-can better model performance and computational speed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use XGBoost to obtain variable importance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 x,y coordinates to spatial points and find spatial relationships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places together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took too long so they failed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Didn’t sample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comments or documentation throughout notebook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