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  <a:endParaRPr lang="en-IN" sz="4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61432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E-Commerce</a:t>
            </a: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Olist Store Analysis</a:t>
            </a: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Total 9 files</a:t>
            </a: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CSV Data</a:t>
            </a: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Zip Folder Size: 45 MB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438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69259" y="1305341"/>
            <a:ext cx="11232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1318" y="1074508"/>
            <a:ext cx="1021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FontTx/>
              <a:buAutoNum type="arabicParenR"/>
            </a:pPr>
            <a:r>
              <a:rPr lang="en-IN" dirty="0">
                <a:latin typeface="+mj-lt"/>
              </a:rPr>
              <a:t>Weekday Vs Weekend (order_purchase_timestamp) Payment Statistics</a:t>
            </a: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Number of Orders with review score 5 and payment type as credit card.</a:t>
            </a: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Average number of days taken for order_delivered_customer_date for pet_shop</a:t>
            </a: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Average price and payment values from customers of sao paulo city</a:t>
            </a: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Relationship between shipping days (order_delivered_customer_date - order_purchase_timestamp) Vs review scores.</a:t>
            </a: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91054" y="1478604"/>
          <a:ext cx="9396920" cy="330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460"/>
                <a:gridCol w="4698460"/>
              </a:tblGrid>
              <a:tr h="66101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Review Meeting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Module to Present</a:t>
                      </a:r>
                      <a:endParaRPr lang="en-IN" sz="2400" dirty="0"/>
                    </a:p>
                  </a:txBody>
                  <a:tcPr/>
                </a:tc>
              </a:tr>
              <a:tr h="66101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Week 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Excel</a:t>
                      </a:r>
                      <a:endParaRPr lang="en-IN" sz="2400" dirty="0"/>
                    </a:p>
                  </a:txBody>
                  <a:tcPr/>
                </a:tc>
              </a:tr>
              <a:tr h="66101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Week 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Power </a:t>
                      </a:r>
                      <a:r>
                        <a:rPr lang="en-IN" sz="2400" b="0" dirty="0"/>
                        <a:t>BI</a:t>
                      </a:r>
                      <a:endParaRPr lang="en-IN" sz="2400" dirty="0"/>
                    </a:p>
                  </a:txBody>
                  <a:tcPr/>
                </a:tc>
              </a:tr>
              <a:tr h="66101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Week 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Tableau</a:t>
                      </a:r>
                      <a:endParaRPr lang="en-IN" sz="2400" dirty="0"/>
                    </a:p>
                  </a:txBody>
                  <a:tcPr/>
                </a:tc>
              </a:tr>
              <a:tr h="66101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Week 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SQL &amp; Final PPT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WPS Presentation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esaik</cp:lastModifiedBy>
  <cp:revision>77</cp:revision>
  <dcterms:created xsi:type="dcterms:W3CDTF">2022-01-08T11:53:00Z</dcterms:created>
  <dcterms:modified xsi:type="dcterms:W3CDTF">2024-09-21T11:39:03Z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EBB3441D293C44B9A0F19E741503BBC5_12</vt:lpwstr>
  </property>
  <property fmtid="{D5CDD505-2E9C-101B-9397-08002B2CF9AE}" pid="3" name="KSOProductBuildVer">
    <vt:lpwstr>2057-12.2.0.18283</vt:lpwstr>
  </property>
</Properties>
</file>