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8" r:id="rId6"/>
    <p:sldId id="269" r:id="rId7"/>
    <p:sldId id="275" r:id="rId8"/>
    <p:sldId id="270" r:id="rId9"/>
    <p:sldId id="271" r:id="rId10"/>
    <p:sldId id="272" r:id="rId11"/>
    <p:sldId id="279" r:id="rId12"/>
    <p:sldId id="273" r:id="rId13"/>
    <p:sldId id="276" r:id="rId14"/>
    <p:sldId id="277" r:id="rId15"/>
    <p:sldId id="281" r:id="rId16"/>
    <p:sldId id="282" r:id="rId17"/>
    <p:sldId id="28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C4000-5AD7-4C78-82F1-69268E3AC37F}" v="61" dt="2025-04-16T14:00:3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iga srilekha" userId="8457ca95595c0598" providerId="LiveId" clId="{EE5C4000-5AD7-4C78-82F1-69268E3AC37F}"/>
    <pc:docChg chg="undo custSel addSld delSld modSld">
      <pc:chgData name="ediga srilekha" userId="8457ca95595c0598" providerId="LiveId" clId="{EE5C4000-5AD7-4C78-82F1-69268E3AC37F}" dt="2025-04-16T14:01:39.384" v="2879" actId="14100"/>
      <pc:docMkLst>
        <pc:docMk/>
      </pc:docMkLst>
      <pc:sldChg chg="delSp modSp mod">
        <pc:chgData name="ediga srilekha" userId="8457ca95595c0598" providerId="LiveId" clId="{EE5C4000-5AD7-4C78-82F1-69268E3AC37F}" dt="2025-04-16T08:10:53.864" v="1" actId="478"/>
        <pc:sldMkLst>
          <pc:docMk/>
          <pc:sldMk cId="4043737824" sldId="257"/>
        </pc:sldMkLst>
        <pc:spChg chg="del mod">
          <ac:chgData name="ediga srilekha" userId="8457ca95595c0598" providerId="LiveId" clId="{EE5C4000-5AD7-4C78-82F1-69268E3AC37F}" dt="2025-04-16T08:10:53.864" v="1" actId="478"/>
          <ac:spMkLst>
            <pc:docMk/>
            <pc:sldMk cId="4043737824" sldId="257"/>
            <ac:spMk id="3" creationId="{A8E9CFF2-3777-4FF4-A759-8491175B0B7C}"/>
          </ac:spMkLst>
        </pc:spChg>
      </pc:sldChg>
      <pc:sldChg chg="addSp delSp modSp del mod">
        <pc:chgData name="ediga srilekha" userId="8457ca95595c0598" providerId="LiveId" clId="{EE5C4000-5AD7-4C78-82F1-69268E3AC37F}" dt="2025-04-16T08:15:33.492" v="96" actId="47"/>
        <pc:sldMkLst>
          <pc:docMk/>
          <pc:sldMk cId="191714609" sldId="258"/>
        </pc:sldMkLst>
        <pc:spChg chg="mod">
          <ac:chgData name="ediga srilekha" userId="8457ca95595c0598" providerId="LiveId" clId="{EE5C4000-5AD7-4C78-82F1-69268E3AC37F}" dt="2025-04-16T08:12:31.720" v="71" actId="14100"/>
          <ac:spMkLst>
            <pc:docMk/>
            <pc:sldMk cId="191714609" sldId="258"/>
            <ac:spMk id="2" creationId="{9AB2EA78-AEB3-469B-9025-3B17201A457B}"/>
          </ac:spMkLst>
        </pc:spChg>
        <pc:spChg chg="mod">
          <ac:chgData name="ediga srilekha" userId="8457ca95595c0598" providerId="LiveId" clId="{EE5C4000-5AD7-4C78-82F1-69268E3AC37F}" dt="2025-04-16T08:12:05.210" v="68" actId="14100"/>
          <ac:spMkLst>
            <pc:docMk/>
            <pc:sldMk cId="191714609" sldId="258"/>
            <ac:spMk id="3" creationId="{255E1F2F-E259-4EA8-9FFD-3A10AF541859}"/>
          </ac:spMkLst>
        </pc:spChg>
        <pc:spChg chg="mod">
          <ac:chgData name="ediga srilekha" userId="8457ca95595c0598" providerId="LiveId" clId="{EE5C4000-5AD7-4C78-82F1-69268E3AC37F}" dt="2025-04-16T08:11:26.730" v="35" actId="20577"/>
          <ac:spMkLst>
            <pc:docMk/>
            <pc:sldMk cId="191714609" sldId="258"/>
            <ac:spMk id="4" creationId="{05F5A689-427A-4570-AB6C-61AC3B3F4786}"/>
          </ac:spMkLst>
        </pc:spChg>
        <pc:spChg chg="mod">
          <ac:chgData name="ediga srilekha" userId="8457ca95595c0598" providerId="LiveId" clId="{EE5C4000-5AD7-4C78-82F1-69268E3AC37F}" dt="2025-04-16T08:11:44.702" v="47" actId="20577"/>
          <ac:spMkLst>
            <pc:docMk/>
            <pc:sldMk cId="191714609" sldId="258"/>
            <ac:spMk id="5" creationId="{EA927627-6915-4275-B2FE-C4B2C0FCCCAF}"/>
          </ac:spMkLst>
        </pc:spChg>
        <pc:spChg chg="mod">
          <ac:chgData name="ediga srilekha" userId="8457ca95595c0598" providerId="LiveId" clId="{EE5C4000-5AD7-4C78-82F1-69268E3AC37F}" dt="2025-04-16T08:11:37.854" v="40" actId="20577"/>
          <ac:spMkLst>
            <pc:docMk/>
            <pc:sldMk cId="191714609" sldId="258"/>
            <ac:spMk id="6" creationId="{C2EEE1EB-5529-4FA4-98E8-7A820B9EBBCB}"/>
          </ac:spMkLst>
        </pc:spChg>
        <pc:spChg chg="add del mod">
          <ac:chgData name="ediga srilekha" userId="8457ca95595c0598" providerId="LiveId" clId="{EE5C4000-5AD7-4C78-82F1-69268E3AC37F}" dt="2025-04-16T08:14:11.331" v="89"/>
          <ac:spMkLst>
            <pc:docMk/>
            <pc:sldMk cId="191714609" sldId="258"/>
            <ac:spMk id="7" creationId="{E3FEA344-4A09-F489-2219-2E0D03B195E4}"/>
          </ac:spMkLst>
        </pc:spChg>
      </pc:sldChg>
      <pc:sldChg chg="del">
        <pc:chgData name="ediga srilekha" userId="8457ca95595c0598" providerId="LiveId" clId="{EE5C4000-5AD7-4C78-82F1-69268E3AC37F}" dt="2025-04-16T08:13:12.313" v="75" actId="47"/>
        <pc:sldMkLst>
          <pc:docMk/>
          <pc:sldMk cId="440540453" sldId="259"/>
        </pc:sldMkLst>
      </pc:sldChg>
      <pc:sldChg chg="del">
        <pc:chgData name="ediga srilekha" userId="8457ca95595c0598" providerId="LiveId" clId="{EE5C4000-5AD7-4C78-82F1-69268E3AC37F}" dt="2025-04-16T08:13:13.939" v="76" actId="47"/>
        <pc:sldMkLst>
          <pc:docMk/>
          <pc:sldMk cId="3131330299" sldId="260"/>
        </pc:sldMkLst>
      </pc:sldChg>
      <pc:sldChg chg="add del">
        <pc:chgData name="ediga srilekha" userId="8457ca95595c0598" providerId="LiveId" clId="{EE5C4000-5AD7-4C78-82F1-69268E3AC37F}" dt="2025-04-16T08:15:35.312" v="97" actId="47"/>
        <pc:sldMkLst>
          <pc:docMk/>
          <pc:sldMk cId="1551926333" sldId="261"/>
        </pc:sldMkLst>
      </pc:sldChg>
      <pc:sldChg chg="delSp add del setBg delDesignElem">
        <pc:chgData name="ediga srilekha" userId="8457ca95595c0598" providerId="LiveId" clId="{EE5C4000-5AD7-4C78-82F1-69268E3AC37F}" dt="2025-04-16T08:13:21.347" v="79" actId="47"/>
        <pc:sldMkLst>
          <pc:docMk/>
          <pc:sldMk cId="2179899109" sldId="262"/>
        </pc:sldMkLst>
        <pc:spChg chg="del">
          <ac:chgData name="ediga srilekha" userId="8457ca95595c0598" providerId="LiveId" clId="{EE5C4000-5AD7-4C78-82F1-69268E3AC37F}" dt="2025-04-16T08:13:16.057" v="78"/>
          <ac:spMkLst>
            <pc:docMk/>
            <pc:sldMk cId="2179899109" sldId="262"/>
            <ac:spMk id="47" creationId="{26C7B04F-4550-ABE9-8177-7896C8798D2E}"/>
          </ac:spMkLst>
        </pc:spChg>
        <pc:spChg chg="del">
          <ac:chgData name="ediga srilekha" userId="8457ca95595c0598" providerId="LiveId" clId="{EE5C4000-5AD7-4C78-82F1-69268E3AC37F}" dt="2025-04-16T08:13:16.057" v="78"/>
          <ac:spMkLst>
            <pc:docMk/>
            <pc:sldMk cId="2179899109" sldId="262"/>
            <ac:spMk id="49" creationId="{18C6D3BC-2118-212F-E5C4-358BFF78ABAE}"/>
          </ac:spMkLst>
        </pc:spChg>
      </pc:sldChg>
      <pc:sldChg chg="new del">
        <pc:chgData name="ediga srilekha" userId="8457ca95595c0598" providerId="LiveId" clId="{EE5C4000-5AD7-4C78-82F1-69268E3AC37F}" dt="2025-04-16T08:13:09.973" v="74" actId="680"/>
        <pc:sldMkLst>
          <pc:docMk/>
          <pc:sldMk cId="2618950415" sldId="262"/>
        </pc:sldMkLst>
      </pc:sldChg>
      <pc:sldChg chg="add del">
        <pc:chgData name="ediga srilekha" userId="8457ca95595c0598" providerId="LiveId" clId="{EE5C4000-5AD7-4C78-82F1-69268E3AC37F}" dt="2025-04-16T08:15:36.883" v="98" actId="47"/>
        <pc:sldMkLst>
          <pc:docMk/>
          <pc:sldMk cId="3732106934" sldId="262"/>
        </pc:sldMkLst>
      </pc:sldChg>
      <pc:sldChg chg="add del">
        <pc:chgData name="ediga srilekha" userId="8457ca95595c0598" providerId="LiveId" clId="{EE5C4000-5AD7-4C78-82F1-69268E3AC37F}" dt="2025-04-16T08:15:37.514" v="99" actId="47"/>
        <pc:sldMkLst>
          <pc:docMk/>
          <pc:sldMk cId="851105080" sldId="263"/>
        </pc:sldMkLst>
      </pc:sldChg>
      <pc:sldChg chg="add del">
        <pc:chgData name="ediga srilekha" userId="8457ca95595c0598" providerId="LiveId" clId="{EE5C4000-5AD7-4C78-82F1-69268E3AC37F}" dt="2025-04-16T08:15:38.144" v="100" actId="47"/>
        <pc:sldMkLst>
          <pc:docMk/>
          <pc:sldMk cId="2040338404" sldId="264"/>
        </pc:sldMkLst>
      </pc:sldChg>
      <pc:sldChg chg="add del">
        <pc:chgData name="ediga srilekha" userId="8457ca95595c0598" providerId="LiveId" clId="{EE5C4000-5AD7-4C78-82F1-69268E3AC37F}" dt="2025-04-16T08:15:39.674" v="101" actId="47"/>
        <pc:sldMkLst>
          <pc:docMk/>
          <pc:sldMk cId="1129898036" sldId="265"/>
        </pc:sldMkLst>
      </pc:sldChg>
      <pc:sldChg chg="add del">
        <pc:chgData name="ediga srilekha" userId="8457ca95595c0598" providerId="LiveId" clId="{EE5C4000-5AD7-4C78-82F1-69268E3AC37F}" dt="2025-04-16T08:15:40.395" v="102" actId="47"/>
        <pc:sldMkLst>
          <pc:docMk/>
          <pc:sldMk cId="3329507268" sldId="266"/>
        </pc:sldMkLst>
      </pc:sldChg>
      <pc:sldChg chg="add del">
        <pc:chgData name="ediga srilekha" userId="8457ca95595c0598" providerId="LiveId" clId="{EE5C4000-5AD7-4C78-82F1-69268E3AC37F}" dt="2025-04-16T08:15:41.073" v="103" actId="47"/>
        <pc:sldMkLst>
          <pc:docMk/>
          <pc:sldMk cId="3843746542" sldId="267"/>
        </pc:sldMkLst>
      </pc:sldChg>
      <pc:sldChg chg="addSp delSp modSp new mod">
        <pc:chgData name="ediga srilekha" userId="8457ca95595c0598" providerId="LiveId" clId="{EE5C4000-5AD7-4C78-82F1-69268E3AC37F}" dt="2025-04-16T08:30:24.234" v="362" actId="14100"/>
        <pc:sldMkLst>
          <pc:docMk/>
          <pc:sldMk cId="1672457446" sldId="268"/>
        </pc:sldMkLst>
        <pc:spChg chg="add mod">
          <ac:chgData name="ediga srilekha" userId="8457ca95595c0598" providerId="LiveId" clId="{EE5C4000-5AD7-4C78-82F1-69268E3AC37F}" dt="2025-04-16T08:30:24.234" v="362" actId="14100"/>
          <ac:spMkLst>
            <pc:docMk/>
            <pc:sldMk cId="1672457446" sldId="268"/>
            <ac:spMk id="2" creationId="{095CF516-F684-A279-9233-330F56AB36D2}"/>
          </ac:spMkLst>
        </pc:spChg>
        <pc:spChg chg="add mod">
          <ac:chgData name="ediga srilekha" userId="8457ca95595c0598" providerId="LiveId" clId="{EE5C4000-5AD7-4C78-82F1-69268E3AC37F}" dt="2025-04-16T08:22:10.341" v="135" actId="207"/>
          <ac:spMkLst>
            <pc:docMk/>
            <pc:sldMk cId="1672457446" sldId="268"/>
            <ac:spMk id="3" creationId="{B338D973-9736-1A0B-3B5E-B35A5D96CF4C}"/>
          </ac:spMkLst>
        </pc:spChg>
        <pc:spChg chg="add mod">
          <ac:chgData name="ediga srilekha" userId="8457ca95595c0598" providerId="LiveId" clId="{EE5C4000-5AD7-4C78-82F1-69268E3AC37F}" dt="2025-04-16T08:19:48.774" v="108" actId="207"/>
          <ac:spMkLst>
            <pc:docMk/>
            <pc:sldMk cId="1672457446" sldId="268"/>
            <ac:spMk id="4" creationId="{E1A20968-344E-67BD-EF72-DBEFD681F9A2}"/>
          </ac:spMkLst>
        </pc:spChg>
        <pc:spChg chg="add mod">
          <ac:chgData name="ediga srilekha" userId="8457ca95595c0598" providerId="LiveId" clId="{EE5C4000-5AD7-4C78-82F1-69268E3AC37F}" dt="2025-04-16T08:21:35.203" v="132" actId="207"/>
          <ac:spMkLst>
            <pc:docMk/>
            <pc:sldMk cId="1672457446" sldId="268"/>
            <ac:spMk id="5" creationId="{8A6A2F4E-5FED-8132-6D20-29C077AB7EF9}"/>
          </ac:spMkLst>
        </pc:spChg>
        <pc:spChg chg="add del mod">
          <ac:chgData name="ediga srilekha" userId="8457ca95595c0598" providerId="LiveId" clId="{EE5C4000-5AD7-4C78-82F1-69268E3AC37F}" dt="2025-04-16T08:22:38.127" v="139" actId="478"/>
          <ac:spMkLst>
            <pc:docMk/>
            <pc:sldMk cId="1672457446" sldId="268"/>
            <ac:spMk id="6" creationId="{A71D726B-B905-6029-B193-134B80F02DB9}"/>
          </ac:spMkLst>
        </pc:spChg>
        <pc:spChg chg="add del mod">
          <ac:chgData name="ediga srilekha" userId="8457ca95595c0598" providerId="LiveId" clId="{EE5C4000-5AD7-4C78-82F1-69268E3AC37F}" dt="2025-04-16T08:22:57.043" v="141" actId="478"/>
          <ac:spMkLst>
            <pc:docMk/>
            <pc:sldMk cId="1672457446" sldId="268"/>
            <ac:spMk id="7" creationId="{498474ED-C463-48BB-14B9-59F2FBB08F4A}"/>
          </ac:spMkLst>
        </pc:spChg>
        <pc:spChg chg="add">
          <ac:chgData name="ediga srilekha" userId="8457ca95595c0598" providerId="LiveId" clId="{EE5C4000-5AD7-4C78-82F1-69268E3AC37F}" dt="2025-04-16T08:23:06.139" v="142" actId="11529"/>
          <ac:spMkLst>
            <pc:docMk/>
            <pc:sldMk cId="1672457446" sldId="268"/>
            <ac:spMk id="8" creationId="{D722ACB5-73F6-1B5A-B5BE-5EBC79C4EA1E}"/>
          </ac:spMkLst>
        </pc:spChg>
        <pc:spChg chg="add mod">
          <ac:chgData name="ediga srilekha" userId="8457ca95595c0598" providerId="LiveId" clId="{EE5C4000-5AD7-4C78-82F1-69268E3AC37F}" dt="2025-04-16T08:28:26.807" v="324" actId="20577"/>
          <ac:spMkLst>
            <pc:docMk/>
            <pc:sldMk cId="1672457446" sldId="268"/>
            <ac:spMk id="9" creationId="{F4F8775D-E275-2A3D-63EC-7C8F78B3B33E}"/>
          </ac:spMkLst>
        </pc:spChg>
      </pc:sldChg>
      <pc:sldChg chg="addSp delSp modSp add mod">
        <pc:chgData name="ediga srilekha" userId="8457ca95595c0598" providerId="LiveId" clId="{EE5C4000-5AD7-4C78-82F1-69268E3AC37F}" dt="2025-04-16T12:55:46.043" v="862" actId="20577"/>
        <pc:sldMkLst>
          <pc:docMk/>
          <pc:sldMk cId="1669359816" sldId="269"/>
        </pc:sldMkLst>
        <pc:spChg chg="add del mod">
          <ac:chgData name="ediga srilekha" userId="8457ca95595c0598" providerId="LiveId" clId="{EE5C4000-5AD7-4C78-82F1-69268E3AC37F}" dt="2025-04-16T09:20:45.951" v="854" actId="1036"/>
          <ac:spMkLst>
            <pc:docMk/>
            <pc:sldMk cId="1669359816" sldId="269"/>
            <ac:spMk id="2" creationId="{FE8977E1-4066-AC28-A0E7-EC8D78F3C52E}"/>
          </ac:spMkLst>
        </pc:spChg>
        <pc:spChg chg="mod">
          <ac:chgData name="ediga srilekha" userId="8457ca95595c0598" providerId="LiveId" clId="{EE5C4000-5AD7-4C78-82F1-69268E3AC37F}" dt="2025-04-16T08:22:19.462" v="136" actId="207"/>
          <ac:spMkLst>
            <pc:docMk/>
            <pc:sldMk cId="1669359816" sldId="269"/>
            <ac:spMk id="3" creationId="{663DEDED-F89C-A60C-E61B-78976CCF6C2E}"/>
          </ac:spMkLst>
        </pc:spChg>
        <pc:spChg chg="add mod">
          <ac:chgData name="ediga srilekha" userId="8457ca95595c0598" providerId="LiveId" clId="{EE5C4000-5AD7-4C78-82F1-69268E3AC37F}" dt="2025-04-16T08:52:29.410" v="603" actId="20577"/>
          <ac:spMkLst>
            <pc:docMk/>
            <pc:sldMk cId="1669359816" sldId="269"/>
            <ac:spMk id="4" creationId="{BB757DCA-46B3-A07D-2C9C-6C2685197A87}"/>
          </ac:spMkLst>
        </pc:spChg>
        <pc:spChg chg="add del">
          <ac:chgData name="ediga srilekha" userId="8457ca95595c0598" providerId="LiveId" clId="{EE5C4000-5AD7-4C78-82F1-69268E3AC37F}" dt="2025-04-16T08:49:13.842" v="564" actId="478"/>
          <ac:spMkLst>
            <pc:docMk/>
            <pc:sldMk cId="1669359816" sldId="269"/>
            <ac:spMk id="5" creationId="{9E4A2F8D-51E1-1E96-1E4E-267F1E3EE3F7}"/>
          </ac:spMkLst>
        </pc:spChg>
        <pc:spChg chg="add del mod">
          <ac:chgData name="ediga srilekha" userId="8457ca95595c0598" providerId="LiveId" clId="{EE5C4000-5AD7-4C78-82F1-69268E3AC37F}" dt="2025-04-16T08:50:14.157" v="576" actId="478"/>
          <ac:spMkLst>
            <pc:docMk/>
            <pc:sldMk cId="1669359816" sldId="269"/>
            <ac:spMk id="8" creationId="{E76EE604-4A26-3FC2-E128-E2DD3C9F1B46}"/>
          </ac:spMkLst>
        </pc:spChg>
        <pc:spChg chg="add mod">
          <ac:chgData name="ediga srilekha" userId="8457ca95595c0598" providerId="LiveId" clId="{EE5C4000-5AD7-4C78-82F1-69268E3AC37F}" dt="2025-04-16T12:55:46.043" v="862" actId="20577"/>
          <ac:spMkLst>
            <pc:docMk/>
            <pc:sldMk cId="1669359816" sldId="269"/>
            <ac:spMk id="11" creationId="{132D13E9-9238-BEF8-C3B8-3CD09C4FF257}"/>
          </ac:spMkLst>
        </pc:spChg>
        <pc:picChg chg="add del mod">
          <ac:chgData name="ediga srilekha" userId="8457ca95595c0598" providerId="LiveId" clId="{EE5C4000-5AD7-4C78-82F1-69268E3AC37F}" dt="2025-04-16T08:50:04.558" v="573" actId="478"/>
          <ac:picMkLst>
            <pc:docMk/>
            <pc:sldMk cId="1669359816" sldId="269"/>
            <ac:picMk id="7" creationId="{66F62B6A-D7C0-6138-F17F-61F100AB38B5}"/>
          </ac:picMkLst>
        </pc:picChg>
        <pc:picChg chg="add del">
          <ac:chgData name="ediga srilekha" userId="8457ca95595c0598" providerId="LiveId" clId="{EE5C4000-5AD7-4C78-82F1-69268E3AC37F}" dt="2025-04-16T08:52:14.030" v="578" actId="478"/>
          <ac:picMkLst>
            <pc:docMk/>
            <pc:sldMk cId="1669359816" sldId="269"/>
            <ac:picMk id="10" creationId="{8F3CB6FC-943B-559C-4B4F-2E27E90A191A}"/>
          </ac:picMkLst>
        </pc:picChg>
      </pc:sldChg>
      <pc:sldChg chg="addSp delSp modSp add mod">
        <pc:chgData name="ediga srilekha" userId="8457ca95595c0598" providerId="LiveId" clId="{EE5C4000-5AD7-4C78-82F1-69268E3AC37F}" dt="2025-04-16T09:07:00.771" v="785" actId="12"/>
        <pc:sldMkLst>
          <pc:docMk/>
          <pc:sldMk cId="1650923678" sldId="270"/>
        </pc:sldMkLst>
        <pc:spChg chg="mod">
          <ac:chgData name="ediga srilekha" userId="8457ca95595c0598" providerId="LiveId" clId="{EE5C4000-5AD7-4C78-82F1-69268E3AC37F}" dt="2025-04-16T08:30:28.840" v="363" actId="14100"/>
          <ac:spMkLst>
            <pc:docMk/>
            <pc:sldMk cId="1650923678" sldId="270"/>
            <ac:spMk id="2" creationId="{2694E7B7-9304-E533-5551-890CC360F8A8}"/>
          </ac:spMkLst>
        </pc:spChg>
        <pc:spChg chg="mod">
          <ac:chgData name="ediga srilekha" userId="8457ca95595c0598" providerId="LiveId" clId="{EE5C4000-5AD7-4C78-82F1-69268E3AC37F}" dt="2025-04-16T08:22:23.794" v="137" actId="207"/>
          <ac:spMkLst>
            <pc:docMk/>
            <pc:sldMk cId="1650923678" sldId="270"/>
            <ac:spMk id="3" creationId="{1ED796C4-E10E-05CB-BB69-09221035D993}"/>
          </ac:spMkLst>
        </pc:spChg>
        <pc:spChg chg="add mod">
          <ac:chgData name="ediga srilekha" userId="8457ca95595c0598" providerId="LiveId" clId="{EE5C4000-5AD7-4C78-82F1-69268E3AC37F}" dt="2025-04-16T08:31:34.686" v="435" actId="20577"/>
          <ac:spMkLst>
            <pc:docMk/>
            <pc:sldMk cId="1650923678" sldId="270"/>
            <ac:spMk id="4" creationId="{03F508BD-0AEB-2885-9E0F-8FD778E42E90}"/>
          </ac:spMkLst>
        </pc:spChg>
        <pc:spChg chg="add mod">
          <ac:chgData name="ediga srilekha" userId="8457ca95595c0598" providerId="LiveId" clId="{EE5C4000-5AD7-4C78-82F1-69268E3AC37F}" dt="2025-04-16T09:07:00.771" v="785" actId="12"/>
          <ac:spMkLst>
            <pc:docMk/>
            <pc:sldMk cId="1650923678" sldId="270"/>
            <ac:spMk id="14" creationId="{A974F59C-0FB6-0F21-FEE3-FFC8A0536306}"/>
          </ac:spMkLst>
        </pc:spChg>
        <pc:picChg chg="add mod">
          <ac:chgData name="ediga srilekha" userId="8457ca95595c0598" providerId="LiveId" clId="{EE5C4000-5AD7-4C78-82F1-69268E3AC37F}" dt="2025-04-16T09:06:50.451" v="782" actId="1076"/>
          <ac:picMkLst>
            <pc:docMk/>
            <pc:sldMk cId="1650923678" sldId="270"/>
            <ac:picMk id="5" creationId="{15B42B51-4DA0-D9A6-A5B0-30DC433DFDF2}"/>
          </ac:picMkLst>
        </pc:picChg>
        <pc:picChg chg="add mod">
          <ac:chgData name="ediga srilekha" userId="8457ca95595c0598" providerId="LiveId" clId="{EE5C4000-5AD7-4C78-82F1-69268E3AC37F}" dt="2025-04-16T09:06:52.167" v="783" actId="1076"/>
          <ac:picMkLst>
            <pc:docMk/>
            <pc:sldMk cId="1650923678" sldId="270"/>
            <ac:picMk id="7" creationId="{8BA3B44E-BD8E-E99C-6849-9AB849EB4B12}"/>
          </ac:picMkLst>
        </pc:picChg>
        <pc:picChg chg="add mod">
          <ac:chgData name="ediga srilekha" userId="8457ca95595c0598" providerId="LiveId" clId="{EE5C4000-5AD7-4C78-82F1-69268E3AC37F}" dt="2025-04-16T09:04:36.861" v="710"/>
          <ac:picMkLst>
            <pc:docMk/>
            <pc:sldMk cId="1650923678" sldId="270"/>
            <ac:picMk id="9" creationId="{9D11CC0C-9321-70AD-D574-C74B5659051D}"/>
          </ac:picMkLst>
        </pc:picChg>
        <pc:picChg chg="add del mod">
          <ac:chgData name="ediga srilekha" userId="8457ca95595c0598" providerId="LiveId" clId="{EE5C4000-5AD7-4C78-82F1-69268E3AC37F}" dt="2025-04-16T09:04:48.381" v="712" actId="478"/>
          <ac:picMkLst>
            <pc:docMk/>
            <pc:sldMk cId="1650923678" sldId="270"/>
            <ac:picMk id="11" creationId="{25A49F8A-7A02-1C85-37A1-39F65A4B544B}"/>
          </ac:picMkLst>
        </pc:picChg>
        <pc:picChg chg="add mod">
          <ac:chgData name="ediga srilekha" userId="8457ca95595c0598" providerId="LiveId" clId="{EE5C4000-5AD7-4C78-82F1-69268E3AC37F}" dt="2025-04-16T09:05:15.695" v="719" actId="14100"/>
          <ac:picMkLst>
            <pc:docMk/>
            <pc:sldMk cId="1650923678" sldId="270"/>
            <ac:picMk id="13" creationId="{462B3FDC-2099-CC9B-79DD-32BECDAEDB17}"/>
          </ac:picMkLst>
        </pc:picChg>
      </pc:sldChg>
      <pc:sldChg chg="addSp modSp add mod">
        <pc:chgData name="ediga srilekha" userId="8457ca95595c0598" providerId="LiveId" clId="{EE5C4000-5AD7-4C78-82F1-69268E3AC37F}" dt="2025-04-16T09:21:15.903" v="860" actId="20577"/>
        <pc:sldMkLst>
          <pc:docMk/>
          <pc:sldMk cId="129753840" sldId="271"/>
        </pc:sldMkLst>
        <pc:spChg chg="mod">
          <ac:chgData name="ediga srilekha" userId="8457ca95595c0598" providerId="LiveId" clId="{EE5C4000-5AD7-4C78-82F1-69268E3AC37F}" dt="2025-04-16T08:30:34.678" v="364" actId="14100"/>
          <ac:spMkLst>
            <pc:docMk/>
            <pc:sldMk cId="129753840" sldId="271"/>
            <ac:spMk id="2" creationId="{26E805A0-3068-0AD0-0191-1F3ADFCB0429}"/>
          </ac:spMkLst>
        </pc:spChg>
        <pc:spChg chg="mod">
          <ac:chgData name="ediga srilekha" userId="8457ca95595c0598" providerId="LiveId" clId="{EE5C4000-5AD7-4C78-82F1-69268E3AC37F}" dt="2025-04-16T08:22:29.575" v="138" actId="207"/>
          <ac:spMkLst>
            <pc:docMk/>
            <pc:sldMk cId="129753840" sldId="271"/>
            <ac:spMk id="3" creationId="{C90983B8-0E16-A482-559F-6116195A93D2}"/>
          </ac:spMkLst>
        </pc:spChg>
        <pc:spChg chg="add mod">
          <ac:chgData name="ediga srilekha" userId="8457ca95595c0598" providerId="LiveId" clId="{EE5C4000-5AD7-4C78-82F1-69268E3AC37F}" dt="2025-04-16T09:21:15.903" v="860" actId="20577"/>
          <ac:spMkLst>
            <pc:docMk/>
            <pc:sldMk cId="129753840" sldId="271"/>
            <ac:spMk id="4" creationId="{B0C85198-FBE5-F621-7C93-73E4FA05E2A4}"/>
          </ac:spMkLst>
        </pc:spChg>
        <pc:picChg chg="add mod">
          <ac:chgData name="ediga srilekha" userId="8457ca95595c0598" providerId="LiveId" clId="{EE5C4000-5AD7-4C78-82F1-69268E3AC37F}" dt="2025-04-16T09:08:06.240" v="793" actId="14100"/>
          <ac:picMkLst>
            <pc:docMk/>
            <pc:sldMk cId="129753840" sldId="271"/>
            <ac:picMk id="6" creationId="{12174537-CAE3-7BAA-894F-63801772B723}"/>
          </ac:picMkLst>
        </pc:picChg>
      </pc:sldChg>
      <pc:sldChg chg="addSp delSp modSp add mod">
        <pc:chgData name="ediga srilekha" userId="8457ca95595c0598" providerId="LiveId" clId="{EE5C4000-5AD7-4C78-82F1-69268E3AC37F}" dt="2025-04-16T14:01:39.384" v="2879" actId="14100"/>
        <pc:sldMkLst>
          <pc:docMk/>
          <pc:sldMk cId="2430567866" sldId="272"/>
        </pc:sldMkLst>
        <pc:spChg chg="mod">
          <ac:chgData name="ediga srilekha" userId="8457ca95595c0598" providerId="LiveId" clId="{EE5C4000-5AD7-4C78-82F1-69268E3AC37F}" dt="2025-04-16T14:01:39.384" v="2879" actId="14100"/>
          <ac:spMkLst>
            <pc:docMk/>
            <pc:sldMk cId="2430567866" sldId="272"/>
            <ac:spMk id="4" creationId="{D9CB3089-A6CB-3490-3F81-8344B9778A16}"/>
          </ac:spMkLst>
        </pc:spChg>
        <pc:spChg chg="add del mod">
          <ac:chgData name="ediga srilekha" userId="8457ca95595c0598" providerId="LiveId" clId="{EE5C4000-5AD7-4C78-82F1-69268E3AC37F}" dt="2025-04-16T08:32:30.202" v="469" actId="478"/>
          <ac:spMkLst>
            <pc:docMk/>
            <pc:sldMk cId="2430567866" sldId="272"/>
            <ac:spMk id="5" creationId="{8888994B-8A24-D45F-8BB7-39C9A2A353E2}"/>
          </ac:spMkLst>
        </pc:spChg>
        <pc:spChg chg="add del mod">
          <ac:chgData name="ediga srilekha" userId="8457ca95595c0598" providerId="LiveId" clId="{EE5C4000-5AD7-4C78-82F1-69268E3AC37F}" dt="2025-04-16T08:32:48.163" v="499" actId="478"/>
          <ac:spMkLst>
            <pc:docMk/>
            <pc:sldMk cId="2430567866" sldId="272"/>
            <ac:spMk id="6" creationId="{10F7ED59-E5FD-38B7-0C47-A315342632C2}"/>
          </ac:spMkLst>
        </pc:spChg>
        <pc:picChg chg="add mod">
          <ac:chgData name="ediga srilekha" userId="8457ca95595c0598" providerId="LiveId" clId="{EE5C4000-5AD7-4C78-82F1-69268E3AC37F}" dt="2025-04-16T14:00:46.229" v="2843" actId="14100"/>
          <ac:picMkLst>
            <pc:docMk/>
            <pc:sldMk cId="2430567866" sldId="272"/>
            <ac:picMk id="6" creationId="{6F64FD34-97E4-9156-4FC4-04BD55CDA721}"/>
          </ac:picMkLst>
        </pc:picChg>
        <pc:picChg chg="add del mod">
          <ac:chgData name="ediga srilekha" userId="8457ca95595c0598" providerId="LiveId" clId="{EE5C4000-5AD7-4C78-82F1-69268E3AC37F}" dt="2025-04-16T09:09:24.192" v="809" actId="478"/>
          <ac:picMkLst>
            <pc:docMk/>
            <pc:sldMk cId="2430567866" sldId="272"/>
            <ac:picMk id="8" creationId="{A1D8B6C6-EEB3-D6D9-4FD8-7009376072DB}"/>
          </ac:picMkLst>
        </pc:picChg>
        <pc:picChg chg="add del mod">
          <ac:chgData name="ediga srilekha" userId="8457ca95595c0598" providerId="LiveId" clId="{EE5C4000-5AD7-4C78-82F1-69268E3AC37F}" dt="2025-04-16T09:09:13.011" v="807" actId="478"/>
          <ac:picMkLst>
            <pc:docMk/>
            <pc:sldMk cId="2430567866" sldId="272"/>
            <ac:picMk id="9" creationId="{14D734D8-3A0E-FB83-DB4E-723E1EFF0938}"/>
          </ac:picMkLst>
        </pc:picChg>
      </pc:sldChg>
      <pc:sldChg chg="addSp delSp modSp add mod">
        <pc:chgData name="ediga srilekha" userId="8457ca95595c0598" providerId="LiveId" clId="{EE5C4000-5AD7-4C78-82F1-69268E3AC37F}" dt="2025-04-16T12:57:59.523" v="894" actId="20577"/>
        <pc:sldMkLst>
          <pc:docMk/>
          <pc:sldMk cId="4084408502" sldId="273"/>
        </pc:sldMkLst>
        <pc:spChg chg="mod">
          <ac:chgData name="ediga srilekha" userId="8457ca95595c0598" providerId="LiveId" clId="{EE5C4000-5AD7-4C78-82F1-69268E3AC37F}" dt="2025-04-16T12:57:59.523" v="894" actId="20577"/>
          <ac:spMkLst>
            <pc:docMk/>
            <pc:sldMk cId="4084408502" sldId="273"/>
            <ac:spMk id="4" creationId="{B800E042-5F58-C462-3ECC-1F87FF8C220D}"/>
          </ac:spMkLst>
        </pc:spChg>
        <pc:picChg chg="add del">
          <ac:chgData name="ediga srilekha" userId="8457ca95595c0598" providerId="LiveId" clId="{EE5C4000-5AD7-4C78-82F1-69268E3AC37F}" dt="2025-04-16T09:08:46.309" v="799" actId="478"/>
          <ac:picMkLst>
            <pc:docMk/>
            <pc:sldMk cId="4084408502" sldId="273"/>
            <ac:picMk id="6" creationId="{FD0DBB61-B7AC-C5E2-EC8B-A6BE36B1076E}"/>
          </ac:picMkLst>
        </pc:picChg>
        <pc:picChg chg="add del">
          <ac:chgData name="ediga srilekha" userId="8457ca95595c0598" providerId="LiveId" clId="{EE5C4000-5AD7-4C78-82F1-69268E3AC37F}" dt="2025-04-16T09:08:51.007" v="801" actId="478"/>
          <ac:picMkLst>
            <pc:docMk/>
            <pc:sldMk cId="4084408502" sldId="273"/>
            <ac:picMk id="8" creationId="{76883EAD-BF6E-3ABE-92C4-B0DCD6D68382}"/>
          </ac:picMkLst>
        </pc:picChg>
        <pc:picChg chg="add mod">
          <ac:chgData name="ediga srilekha" userId="8457ca95595c0598" providerId="LiveId" clId="{EE5C4000-5AD7-4C78-82F1-69268E3AC37F}" dt="2025-04-16T09:09:19.211" v="808"/>
          <ac:picMkLst>
            <pc:docMk/>
            <pc:sldMk cId="4084408502" sldId="273"/>
            <ac:picMk id="9" creationId="{EBF70CED-564A-017D-57F1-D9CBB1F86468}"/>
          </ac:picMkLst>
        </pc:picChg>
      </pc:sldChg>
      <pc:sldChg chg="addSp delSp modSp add mod">
        <pc:chgData name="ediga srilekha" userId="8457ca95595c0598" providerId="LiveId" clId="{EE5C4000-5AD7-4C78-82F1-69268E3AC37F}" dt="2025-04-16T08:39:09.967" v="556" actId="20577"/>
        <pc:sldMkLst>
          <pc:docMk/>
          <pc:sldMk cId="762469739" sldId="274"/>
        </pc:sldMkLst>
        <pc:spChg chg="del">
          <ac:chgData name="ediga srilekha" userId="8457ca95595c0598" providerId="LiveId" clId="{EE5C4000-5AD7-4C78-82F1-69268E3AC37F}" dt="2025-04-16T08:33:24.271" v="520" actId="478"/>
          <ac:spMkLst>
            <pc:docMk/>
            <pc:sldMk cId="762469739" sldId="274"/>
            <ac:spMk id="4" creationId="{65944621-BF93-0381-2A72-CD1CD8DEB059}"/>
          </ac:spMkLst>
        </pc:spChg>
        <pc:spChg chg="add mod">
          <ac:chgData name="ediga srilekha" userId="8457ca95595c0598" providerId="LiveId" clId="{EE5C4000-5AD7-4C78-82F1-69268E3AC37F}" dt="2025-04-16T08:39:09.967" v="556" actId="20577"/>
          <ac:spMkLst>
            <pc:docMk/>
            <pc:sldMk cId="762469739" sldId="274"/>
            <ac:spMk id="5" creationId="{3879462C-3293-6D19-8110-8056F52B7BA6}"/>
          </ac:spMkLst>
        </pc:spChg>
      </pc:sldChg>
      <pc:sldChg chg="addSp delSp modSp add mod">
        <pc:chgData name="ediga srilekha" userId="8457ca95595c0598" providerId="LiveId" clId="{EE5C4000-5AD7-4C78-82F1-69268E3AC37F}" dt="2025-04-16T09:02:58.191" v="687" actId="113"/>
        <pc:sldMkLst>
          <pc:docMk/>
          <pc:sldMk cId="666386628" sldId="275"/>
        </pc:sldMkLst>
        <pc:spChg chg="add mod">
          <ac:chgData name="ediga srilekha" userId="8457ca95595c0598" providerId="LiveId" clId="{EE5C4000-5AD7-4C78-82F1-69268E3AC37F}" dt="2025-04-16T09:02:58.191" v="687" actId="113"/>
          <ac:spMkLst>
            <pc:docMk/>
            <pc:sldMk cId="666386628" sldId="275"/>
            <ac:spMk id="13" creationId="{0256B3E5-2F5F-1BB6-3CFA-A80A0B58446D}"/>
          </ac:spMkLst>
        </pc:spChg>
        <pc:picChg chg="add mod">
          <ac:chgData name="ediga srilekha" userId="8457ca95595c0598" providerId="LiveId" clId="{EE5C4000-5AD7-4C78-82F1-69268E3AC37F}" dt="2025-04-16T08:57:27.453" v="658" actId="14100"/>
          <ac:picMkLst>
            <pc:docMk/>
            <pc:sldMk cId="666386628" sldId="275"/>
            <ac:picMk id="6" creationId="{CF1F318A-F4EB-6783-477B-ABCFB3F6AE37}"/>
          </ac:picMkLst>
        </pc:picChg>
        <pc:picChg chg="add del mod">
          <ac:chgData name="ediga srilekha" userId="8457ca95595c0598" providerId="LiveId" clId="{EE5C4000-5AD7-4C78-82F1-69268E3AC37F}" dt="2025-04-16T08:57:49.746" v="660" actId="478"/>
          <ac:picMkLst>
            <pc:docMk/>
            <pc:sldMk cId="666386628" sldId="275"/>
            <ac:picMk id="8" creationId="{FC5E5421-6A93-CB00-BECD-462AE7117D86}"/>
          </ac:picMkLst>
        </pc:picChg>
        <pc:picChg chg="add mod">
          <ac:chgData name="ediga srilekha" userId="8457ca95595c0598" providerId="LiveId" clId="{EE5C4000-5AD7-4C78-82F1-69268E3AC37F}" dt="2025-04-16T09:00:29.508" v="664" actId="14100"/>
          <ac:picMkLst>
            <pc:docMk/>
            <pc:sldMk cId="666386628" sldId="275"/>
            <ac:picMk id="10" creationId="{67073031-759A-F689-4927-F47008DE5A22}"/>
          </ac:picMkLst>
        </pc:picChg>
        <pc:picChg chg="add mod">
          <ac:chgData name="ediga srilekha" userId="8457ca95595c0598" providerId="LiveId" clId="{EE5C4000-5AD7-4C78-82F1-69268E3AC37F}" dt="2025-04-16T09:02:16.425" v="667" actId="1076"/>
          <ac:picMkLst>
            <pc:docMk/>
            <pc:sldMk cId="666386628" sldId="275"/>
            <ac:picMk id="12" creationId="{36C08BE7-B8B1-5332-E798-0F08AE2B3C4D}"/>
          </ac:picMkLst>
        </pc:picChg>
      </pc:sldChg>
      <pc:sldChg chg="addSp modSp add mod">
        <pc:chgData name="ediga srilekha" userId="8457ca95595c0598" providerId="LiveId" clId="{EE5C4000-5AD7-4C78-82F1-69268E3AC37F}" dt="2025-04-16T12:58:31.598" v="924" actId="1036"/>
        <pc:sldMkLst>
          <pc:docMk/>
          <pc:sldMk cId="1948701799" sldId="276"/>
        </pc:sldMkLst>
        <pc:spChg chg="mod">
          <ac:chgData name="ediga srilekha" userId="8457ca95595c0598" providerId="LiveId" clId="{EE5C4000-5AD7-4C78-82F1-69268E3AC37F}" dt="2025-04-16T12:58:31.598" v="924" actId="1036"/>
          <ac:spMkLst>
            <pc:docMk/>
            <pc:sldMk cId="1948701799" sldId="276"/>
            <ac:spMk id="4" creationId="{8513F56E-5A8B-CC26-2064-DB09EF7945FF}"/>
          </ac:spMkLst>
        </pc:spChg>
        <pc:picChg chg="add mod">
          <ac:chgData name="ediga srilekha" userId="8457ca95595c0598" providerId="LiveId" clId="{EE5C4000-5AD7-4C78-82F1-69268E3AC37F}" dt="2025-04-16T09:10:26.121" v="824" actId="14100"/>
          <ac:picMkLst>
            <pc:docMk/>
            <pc:sldMk cId="1948701799" sldId="276"/>
            <ac:picMk id="6" creationId="{CDBAFF31-C91C-806A-DC13-6454CF59269C}"/>
          </ac:picMkLst>
        </pc:picChg>
      </pc:sldChg>
      <pc:sldChg chg="addSp modSp add mod">
        <pc:chgData name="ediga srilekha" userId="8457ca95595c0598" providerId="LiveId" clId="{EE5C4000-5AD7-4C78-82F1-69268E3AC37F}" dt="2025-04-16T12:58:52.215" v="954" actId="14100"/>
        <pc:sldMkLst>
          <pc:docMk/>
          <pc:sldMk cId="2185425996" sldId="277"/>
        </pc:sldMkLst>
        <pc:spChg chg="mod">
          <ac:chgData name="ediga srilekha" userId="8457ca95595c0598" providerId="LiveId" clId="{EE5C4000-5AD7-4C78-82F1-69268E3AC37F}" dt="2025-04-16T12:58:52.215" v="954" actId="14100"/>
          <ac:spMkLst>
            <pc:docMk/>
            <pc:sldMk cId="2185425996" sldId="277"/>
            <ac:spMk id="4" creationId="{7BC23E81-DDAF-62D3-DDFF-AACEB77A4F8A}"/>
          </ac:spMkLst>
        </pc:spChg>
        <pc:picChg chg="add mod">
          <ac:chgData name="ediga srilekha" userId="8457ca95595c0598" providerId="LiveId" clId="{EE5C4000-5AD7-4C78-82F1-69268E3AC37F}" dt="2025-04-16T09:10:41.602" v="826" actId="14100"/>
          <ac:picMkLst>
            <pc:docMk/>
            <pc:sldMk cId="2185425996" sldId="277"/>
            <ac:picMk id="6" creationId="{780FB96A-61D6-58B5-11ED-991DFAAB0468}"/>
          </ac:picMkLst>
        </pc:picChg>
      </pc:sldChg>
      <pc:sldChg chg="add del">
        <pc:chgData name="ediga srilekha" userId="8457ca95595c0598" providerId="LiveId" clId="{EE5C4000-5AD7-4C78-82F1-69268E3AC37F}" dt="2025-04-16T13:29:39.287" v="1971" actId="47"/>
        <pc:sldMkLst>
          <pc:docMk/>
          <pc:sldMk cId="819395480" sldId="278"/>
        </pc:sldMkLst>
      </pc:sldChg>
      <pc:sldChg chg="addSp delSp modSp add mod">
        <pc:chgData name="ediga srilekha" userId="8457ca95595c0598" providerId="LiveId" clId="{EE5C4000-5AD7-4C78-82F1-69268E3AC37F}" dt="2025-04-16T13:14:21.211" v="1778" actId="20577"/>
        <pc:sldMkLst>
          <pc:docMk/>
          <pc:sldMk cId="319486605" sldId="279"/>
        </pc:sldMkLst>
        <pc:spChg chg="mod">
          <ac:chgData name="ediga srilekha" userId="8457ca95595c0598" providerId="LiveId" clId="{EE5C4000-5AD7-4C78-82F1-69268E3AC37F}" dt="2025-04-16T12:59:20.815" v="976" actId="14100"/>
          <ac:spMkLst>
            <pc:docMk/>
            <pc:sldMk cId="319486605" sldId="279"/>
            <ac:spMk id="4" creationId="{0FBFEC85-3A1B-E78E-BB89-844155432AD8}"/>
          </ac:spMkLst>
        </pc:spChg>
        <pc:spChg chg="add mod">
          <ac:chgData name="ediga srilekha" userId="8457ca95595c0598" providerId="LiveId" clId="{EE5C4000-5AD7-4C78-82F1-69268E3AC37F}" dt="2025-04-16T13:05:55.799" v="1227" actId="14100"/>
          <ac:spMkLst>
            <pc:docMk/>
            <pc:sldMk cId="319486605" sldId="279"/>
            <ac:spMk id="5" creationId="{611B589B-ACBB-4A5D-45B4-7C0D3F56FF4D}"/>
          </ac:spMkLst>
        </pc:spChg>
        <pc:spChg chg="add del mod">
          <ac:chgData name="ediga srilekha" userId="8457ca95595c0598" providerId="LiveId" clId="{EE5C4000-5AD7-4C78-82F1-69268E3AC37F}" dt="2025-04-16T13:02:29.632" v="1014" actId="478"/>
          <ac:spMkLst>
            <pc:docMk/>
            <pc:sldMk cId="319486605" sldId="279"/>
            <ac:spMk id="6" creationId="{290B28AA-11DE-1698-20FA-86799D214549}"/>
          </ac:spMkLst>
        </pc:spChg>
        <pc:spChg chg="add del mod">
          <ac:chgData name="ediga srilekha" userId="8457ca95595c0598" providerId="LiveId" clId="{EE5C4000-5AD7-4C78-82F1-69268E3AC37F}" dt="2025-04-16T13:02:31.208" v="1015" actId="478"/>
          <ac:spMkLst>
            <pc:docMk/>
            <pc:sldMk cId="319486605" sldId="279"/>
            <ac:spMk id="7" creationId="{DD90BDFE-A443-4AB3-FB95-EFC87D9392FB}"/>
          </ac:spMkLst>
        </pc:spChg>
        <pc:spChg chg="add del mod">
          <ac:chgData name="ediga srilekha" userId="8457ca95595c0598" providerId="LiveId" clId="{EE5C4000-5AD7-4C78-82F1-69268E3AC37F}" dt="2025-04-16T13:01:24.291" v="988" actId="478"/>
          <ac:spMkLst>
            <pc:docMk/>
            <pc:sldMk cId="319486605" sldId="279"/>
            <ac:spMk id="8" creationId="{F9B750C1-4C1C-F5A1-40D4-5CE74EFF845D}"/>
          </ac:spMkLst>
        </pc:spChg>
        <pc:spChg chg="add mod">
          <ac:chgData name="ediga srilekha" userId="8457ca95595c0598" providerId="LiveId" clId="{EE5C4000-5AD7-4C78-82F1-69268E3AC37F}" dt="2025-04-16T13:14:21.211" v="1778" actId="20577"/>
          <ac:spMkLst>
            <pc:docMk/>
            <pc:sldMk cId="319486605" sldId="279"/>
            <ac:spMk id="9" creationId="{1EACFEE6-42D0-B211-988E-0963C9BEB493}"/>
          </ac:spMkLst>
        </pc:spChg>
        <pc:spChg chg="add mod">
          <ac:chgData name="ediga srilekha" userId="8457ca95595c0598" providerId="LiveId" clId="{EE5C4000-5AD7-4C78-82F1-69268E3AC37F}" dt="2025-04-16T13:12:27.957" v="1754" actId="1076"/>
          <ac:spMkLst>
            <pc:docMk/>
            <pc:sldMk cId="319486605" sldId="279"/>
            <ac:spMk id="10" creationId="{56690C63-7C5E-731F-F509-F66640D18FE3}"/>
          </ac:spMkLst>
        </pc:spChg>
        <pc:spChg chg="add mod">
          <ac:chgData name="ediga srilekha" userId="8457ca95595c0598" providerId="LiveId" clId="{EE5C4000-5AD7-4C78-82F1-69268E3AC37F}" dt="2025-04-16T13:14:07.178" v="1776" actId="404"/>
          <ac:spMkLst>
            <pc:docMk/>
            <pc:sldMk cId="319486605" sldId="279"/>
            <ac:spMk id="11" creationId="{A006A733-40E8-787E-28DB-7F711A921DAD}"/>
          </ac:spMkLst>
        </pc:spChg>
        <pc:spChg chg="add mod">
          <ac:chgData name="ediga srilekha" userId="8457ca95595c0598" providerId="LiveId" clId="{EE5C4000-5AD7-4C78-82F1-69268E3AC37F}" dt="2025-04-16T13:12:42.357" v="1757" actId="1076"/>
          <ac:spMkLst>
            <pc:docMk/>
            <pc:sldMk cId="319486605" sldId="279"/>
            <ac:spMk id="12" creationId="{764570F0-D126-70CB-7435-884B98D6D09E}"/>
          </ac:spMkLst>
        </pc:spChg>
        <pc:spChg chg="add mod">
          <ac:chgData name="ediga srilekha" userId="8457ca95595c0598" providerId="LiveId" clId="{EE5C4000-5AD7-4C78-82F1-69268E3AC37F}" dt="2025-04-16T13:14:15.453" v="1777" actId="404"/>
          <ac:spMkLst>
            <pc:docMk/>
            <pc:sldMk cId="319486605" sldId="279"/>
            <ac:spMk id="13" creationId="{0822E1A5-7A9E-9A52-4762-51CBDA455652}"/>
          </ac:spMkLst>
        </pc:spChg>
      </pc:sldChg>
      <pc:sldChg chg="add del">
        <pc:chgData name="ediga srilekha" userId="8457ca95595c0598" providerId="LiveId" clId="{EE5C4000-5AD7-4C78-82F1-69268E3AC37F}" dt="2025-04-16T13:29:41.568" v="1972" actId="47"/>
        <pc:sldMkLst>
          <pc:docMk/>
          <pc:sldMk cId="4168704090" sldId="280"/>
        </pc:sldMkLst>
      </pc:sldChg>
      <pc:sldChg chg="addSp delSp modSp add mod">
        <pc:chgData name="ediga srilekha" userId="8457ca95595c0598" providerId="LiveId" clId="{EE5C4000-5AD7-4C78-82F1-69268E3AC37F}" dt="2025-04-16T13:58:07.684" v="2835" actId="14100"/>
        <pc:sldMkLst>
          <pc:docMk/>
          <pc:sldMk cId="444450593" sldId="281"/>
        </pc:sldMkLst>
        <pc:spChg chg="add">
          <ac:chgData name="ediga srilekha" userId="8457ca95595c0598" providerId="LiveId" clId="{EE5C4000-5AD7-4C78-82F1-69268E3AC37F}" dt="2025-04-16T13:16:40.762" v="1783" actId="11529"/>
          <ac:spMkLst>
            <pc:docMk/>
            <pc:sldMk cId="444450593" sldId="281"/>
            <ac:spMk id="7" creationId="{2569F198-3F3B-CF4E-6F7E-47C3F35C56A3}"/>
          </ac:spMkLst>
        </pc:spChg>
        <pc:spChg chg="add mod">
          <ac:chgData name="ediga srilekha" userId="8457ca95595c0598" providerId="LiveId" clId="{EE5C4000-5AD7-4C78-82F1-69268E3AC37F}" dt="2025-04-16T13:17:58.035" v="1854" actId="20577"/>
          <ac:spMkLst>
            <pc:docMk/>
            <pc:sldMk cId="444450593" sldId="281"/>
            <ac:spMk id="8" creationId="{10A5DC50-31C4-62E1-3960-1976CEED2BEF}"/>
          </ac:spMkLst>
        </pc:spChg>
        <pc:spChg chg="add mod">
          <ac:chgData name="ediga srilekha" userId="8457ca95595c0598" providerId="LiveId" clId="{EE5C4000-5AD7-4C78-82F1-69268E3AC37F}" dt="2025-04-16T13:21:31.204" v="1965" actId="207"/>
          <ac:spMkLst>
            <pc:docMk/>
            <pc:sldMk cId="444450593" sldId="281"/>
            <ac:spMk id="9" creationId="{A7255558-505F-2079-CD50-2D4A1B6B9360}"/>
          </ac:spMkLst>
        </pc:spChg>
        <pc:spChg chg="add mod">
          <ac:chgData name="ediga srilekha" userId="8457ca95595c0598" providerId="LiveId" clId="{EE5C4000-5AD7-4C78-82F1-69268E3AC37F}" dt="2025-04-16T13:42:24.405" v="2638" actId="20577"/>
          <ac:spMkLst>
            <pc:docMk/>
            <pc:sldMk cId="444450593" sldId="281"/>
            <ac:spMk id="10" creationId="{3CC624A4-9058-D9C2-192D-280268A752FC}"/>
          </ac:spMkLst>
        </pc:spChg>
        <pc:spChg chg="add del mod">
          <ac:chgData name="ediga srilekha" userId="8457ca95595c0598" providerId="LiveId" clId="{EE5C4000-5AD7-4C78-82F1-69268E3AC37F}" dt="2025-04-16T13:37:19.406" v="2591" actId="20577"/>
          <ac:spMkLst>
            <pc:docMk/>
            <pc:sldMk cId="444450593" sldId="281"/>
            <ac:spMk id="11" creationId="{C79A2787-283F-E565-A0F2-44AD0A4017EF}"/>
          </ac:spMkLst>
        </pc:spChg>
        <pc:spChg chg="add del mod">
          <ac:chgData name="ediga srilekha" userId="8457ca95595c0598" providerId="LiveId" clId="{EE5C4000-5AD7-4C78-82F1-69268E3AC37F}" dt="2025-04-16T13:29:36.117" v="1970"/>
          <ac:spMkLst>
            <pc:docMk/>
            <pc:sldMk cId="444450593" sldId="281"/>
            <ac:spMk id="12" creationId="{F2CE08B6-B5F1-665F-9079-3FE8383F539C}"/>
          </ac:spMkLst>
        </pc:spChg>
        <pc:spChg chg="add del mod">
          <ac:chgData name="ediga srilekha" userId="8457ca95595c0598" providerId="LiveId" clId="{EE5C4000-5AD7-4C78-82F1-69268E3AC37F}" dt="2025-04-16T13:33:29.787" v="2208" actId="478"/>
          <ac:spMkLst>
            <pc:docMk/>
            <pc:sldMk cId="444450593" sldId="281"/>
            <ac:spMk id="13" creationId="{646EC019-620B-3E69-2A5F-5A49AE65B6A2}"/>
          </ac:spMkLst>
        </pc:spChg>
        <pc:picChg chg="add mod">
          <ac:chgData name="ediga srilekha" userId="8457ca95595c0598" providerId="LiveId" clId="{EE5C4000-5AD7-4C78-82F1-69268E3AC37F}" dt="2025-04-16T13:58:07.684" v="2835" actId="14100"/>
          <ac:picMkLst>
            <pc:docMk/>
            <pc:sldMk cId="444450593" sldId="281"/>
            <ac:picMk id="6" creationId="{3A00351D-A012-AE6A-5BAA-204613A402CA}"/>
          </ac:picMkLst>
        </pc:picChg>
      </pc:sldChg>
      <pc:sldChg chg="addSp delSp modSp add mod">
        <pc:chgData name="ediga srilekha" userId="8457ca95595c0598" providerId="LiveId" clId="{EE5C4000-5AD7-4C78-82F1-69268E3AC37F}" dt="2025-04-16T13:58:18.194" v="2840" actId="1036"/>
        <pc:sldMkLst>
          <pc:docMk/>
          <pc:sldMk cId="70070950" sldId="282"/>
        </pc:sldMkLst>
        <pc:spChg chg="mod">
          <ac:chgData name="ediga srilekha" userId="8457ca95595c0598" providerId="LiveId" clId="{EE5C4000-5AD7-4C78-82F1-69268E3AC37F}" dt="2025-04-16T13:43:41.593" v="2829" actId="20577"/>
          <ac:spMkLst>
            <pc:docMk/>
            <pc:sldMk cId="70070950" sldId="282"/>
            <ac:spMk id="11" creationId="{232FFDBB-3257-F013-36A8-F1C3BB17EC6C}"/>
          </ac:spMkLst>
        </pc:spChg>
        <pc:picChg chg="del">
          <ac:chgData name="ediga srilekha" userId="8457ca95595c0598" providerId="LiveId" clId="{EE5C4000-5AD7-4C78-82F1-69268E3AC37F}" dt="2025-04-16T13:43:56.943" v="2830" actId="478"/>
          <ac:picMkLst>
            <pc:docMk/>
            <pc:sldMk cId="70070950" sldId="282"/>
            <ac:picMk id="6" creationId="{78CD5E74-2103-3EBC-F9CA-FCDACB4F7B17}"/>
          </ac:picMkLst>
        </pc:picChg>
        <pc:picChg chg="add mod">
          <ac:chgData name="ediga srilekha" userId="8457ca95595c0598" providerId="LiveId" clId="{EE5C4000-5AD7-4C78-82F1-69268E3AC37F}" dt="2025-04-16T13:58:18.194" v="2840" actId="1036"/>
          <ac:picMkLst>
            <pc:docMk/>
            <pc:sldMk cId="70070950" sldId="282"/>
            <ac:picMk id="12" creationId="{3A2CD75E-A88A-90DA-F0DC-81A5EB9DADF6}"/>
          </ac:picMkLst>
        </pc:picChg>
      </pc:sldChg>
      <pc:sldChg chg="addSp delSp modSp add mod">
        <pc:chgData name="ediga srilekha" userId="8457ca95595c0598" providerId="LiveId" clId="{EE5C4000-5AD7-4C78-82F1-69268E3AC37F}" dt="2025-04-16T13:37:11.877" v="2589" actId="20577"/>
        <pc:sldMkLst>
          <pc:docMk/>
          <pc:sldMk cId="108246028" sldId="283"/>
        </pc:sldMkLst>
        <pc:spChg chg="mod">
          <ac:chgData name="ediga srilekha" userId="8457ca95595c0598" providerId="LiveId" clId="{EE5C4000-5AD7-4C78-82F1-69268E3AC37F}" dt="2025-04-16T13:34:54.993" v="2309" actId="20577"/>
          <ac:spMkLst>
            <pc:docMk/>
            <pc:sldMk cId="108246028" sldId="283"/>
            <ac:spMk id="8" creationId="{3AB43C9A-B494-0373-9550-0057C5456019}"/>
          </ac:spMkLst>
        </pc:spChg>
        <pc:spChg chg="mod">
          <ac:chgData name="ediga srilekha" userId="8457ca95595c0598" providerId="LiveId" clId="{EE5C4000-5AD7-4C78-82F1-69268E3AC37F}" dt="2025-04-16T13:35:14.331" v="2348" actId="20577"/>
          <ac:spMkLst>
            <pc:docMk/>
            <pc:sldMk cId="108246028" sldId="283"/>
            <ac:spMk id="10" creationId="{8729242E-B3FE-DE8A-FDD0-A690C0152A32}"/>
          </ac:spMkLst>
        </pc:spChg>
        <pc:spChg chg="mod">
          <ac:chgData name="ediga srilekha" userId="8457ca95595c0598" providerId="LiveId" clId="{EE5C4000-5AD7-4C78-82F1-69268E3AC37F}" dt="2025-04-16T13:37:11.877" v="2589" actId="20577"/>
          <ac:spMkLst>
            <pc:docMk/>
            <pc:sldMk cId="108246028" sldId="283"/>
            <ac:spMk id="11" creationId="{2B9D62CA-6251-5DEA-B5A4-370C625EE0B8}"/>
          </ac:spMkLst>
        </pc:spChg>
        <pc:picChg chg="del">
          <ac:chgData name="ediga srilekha" userId="8457ca95595c0598" providerId="LiveId" clId="{EE5C4000-5AD7-4C78-82F1-69268E3AC37F}" dt="2025-04-16T13:33:37.242" v="2211" actId="478"/>
          <ac:picMkLst>
            <pc:docMk/>
            <pc:sldMk cId="108246028" sldId="283"/>
            <ac:picMk id="6" creationId="{5568EE73-C7E0-C38C-91D3-CCCB8134C5A7}"/>
          </ac:picMkLst>
        </pc:picChg>
        <pc:picChg chg="add mod">
          <ac:chgData name="ediga srilekha" userId="8457ca95595c0598" providerId="LiveId" clId="{EE5C4000-5AD7-4C78-82F1-69268E3AC37F}" dt="2025-04-16T13:34:04.704" v="2214" actId="14100"/>
          <ac:picMkLst>
            <pc:docMk/>
            <pc:sldMk cId="108246028" sldId="283"/>
            <ac:picMk id="12" creationId="{552E8217-60DB-B9C0-35B7-56DB6A803F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Gen Z Career Aspirations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A47BF-E471-A9ED-592F-3AB7327FCA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B8B30E1-6BED-5CA5-0E30-964949B32899}"/>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4430000-D429-855A-D460-BF7F11B5A9CC}"/>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8513F56E-5A8B-CC26-2064-DB09EF7945FF}"/>
              </a:ext>
            </a:extLst>
          </p:cNvPr>
          <p:cNvSpPr/>
          <p:nvPr/>
        </p:nvSpPr>
        <p:spPr>
          <a:xfrm>
            <a:off x="251927" y="522515"/>
            <a:ext cx="5337110"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Manager Aspirations</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CDBAFF31-C91C-806A-DC13-6454CF592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 y="1744824"/>
            <a:ext cx="12192000" cy="5113176"/>
          </a:xfrm>
          <a:prstGeom prst="rect">
            <a:avLst/>
          </a:prstGeom>
        </p:spPr>
      </p:pic>
    </p:spTree>
    <p:extLst>
      <p:ext uri="{BB962C8B-B14F-4D97-AF65-F5344CB8AC3E}">
        <p14:creationId xmlns:p14="http://schemas.microsoft.com/office/powerpoint/2010/main" val="194870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C5D05-3D76-0CEE-4531-F6A7CD84966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330D336-F2FD-83A0-F048-D176BAEF6031}"/>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9677A97-882B-2DCC-EEE1-225564CBBD92}"/>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7BC23E81-DDAF-62D3-DDFF-AACEB77A4F8A}"/>
              </a:ext>
            </a:extLst>
          </p:cNvPr>
          <p:cNvSpPr/>
          <p:nvPr/>
        </p:nvSpPr>
        <p:spPr>
          <a:xfrm>
            <a:off x="251927" y="513184"/>
            <a:ext cx="5215812"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Learning Aspirations</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780FB96A-61D6-58B5-11ED-991DFAAB0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 y="1763486"/>
            <a:ext cx="12177584" cy="5094514"/>
          </a:xfrm>
          <a:prstGeom prst="rect">
            <a:avLst/>
          </a:prstGeom>
        </p:spPr>
      </p:pic>
    </p:spTree>
    <p:extLst>
      <p:ext uri="{BB962C8B-B14F-4D97-AF65-F5344CB8AC3E}">
        <p14:creationId xmlns:p14="http://schemas.microsoft.com/office/powerpoint/2010/main" val="218542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E3350-113E-DE7A-EBDC-85528F23A3D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3086D8E-FD20-94FE-4D99-B59D32CE35DD}"/>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80E3BC8-A332-C156-FD4F-1475DFE72494}"/>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7A7EED0E-32CD-0576-5CDA-51BE94095D46}"/>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Insights</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3A00351D-A012-AE6A-5BAA-204613A40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7" y="1996786"/>
            <a:ext cx="6639530" cy="3144381"/>
          </a:xfrm>
          <a:prstGeom prst="rect">
            <a:avLst/>
          </a:prstGeom>
        </p:spPr>
      </p:pic>
      <p:sp>
        <p:nvSpPr>
          <p:cNvPr id="7" name="Rectangle: Rounded Corners 6">
            <a:extLst>
              <a:ext uri="{FF2B5EF4-FFF2-40B4-BE49-F238E27FC236}">
                <a16:creationId xmlns:a16="http://schemas.microsoft.com/office/drawing/2014/main" id="{2569F198-3F3B-CF4E-6F7E-47C3F35C56A3}"/>
              </a:ext>
            </a:extLst>
          </p:cNvPr>
          <p:cNvSpPr/>
          <p:nvPr/>
        </p:nvSpPr>
        <p:spPr>
          <a:xfrm>
            <a:off x="251927" y="1287624"/>
            <a:ext cx="5010849" cy="531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0A5DC50-31C4-62E1-3960-1976CEED2BEF}"/>
              </a:ext>
            </a:extLst>
          </p:cNvPr>
          <p:cNvSpPr txBox="1"/>
          <p:nvPr/>
        </p:nvSpPr>
        <p:spPr>
          <a:xfrm>
            <a:off x="251927" y="1418253"/>
            <a:ext cx="5010849" cy="369332"/>
          </a:xfrm>
          <a:prstGeom prst="rect">
            <a:avLst/>
          </a:prstGeom>
          <a:noFill/>
        </p:spPr>
        <p:txBody>
          <a:bodyPr wrap="square" rtlCol="0">
            <a:spAutoFit/>
          </a:bodyPr>
          <a:lstStyle/>
          <a:p>
            <a:r>
              <a:rPr lang="en-IN" dirty="0"/>
              <a:t>Gen Z wants to work for manager who offers</a:t>
            </a:r>
          </a:p>
        </p:txBody>
      </p:sp>
      <p:sp>
        <p:nvSpPr>
          <p:cNvPr id="9" name="Rectangle: Rounded Corners 8">
            <a:extLst>
              <a:ext uri="{FF2B5EF4-FFF2-40B4-BE49-F238E27FC236}">
                <a16:creationId xmlns:a16="http://schemas.microsoft.com/office/drawing/2014/main" id="{A7255558-505F-2079-CD50-2D4A1B6B9360}"/>
              </a:ext>
            </a:extLst>
          </p:cNvPr>
          <p:cNvSpPr/>
          <p:nvPr/>
        </p:nvSpPr>
        <p:spPr>
          <a:xfrm>
            <a:off x="7938641" y="42641"/>
            <a:ext cx="2912862" cy="1787822"/>
          </a:xfrm>
          <a:prstGeom prst="roundRect">
            <a:avLst/>
          </a:prstGeom>
          <a:solidFill>
            <a:schemeClr val="accent1">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
        <p:nvSpPr>
          <p:cNvPr id="10" name="TextBox 9">
            <a:extLst>
              <a:ext uri="{FF2B5EF4-FFF2-40B4-BE49-F238E27FC236}">
                <a16:creationId xmlns:a16="http://schemas.microsoft.com/office/drawing/2014/main" id="{3CC624A4-9058-D9C2-192D-280268A752FC}"/>
              </a:ext>
            </a:extLst>
          </p:cNvPr>
          <p:cNvSpPr txBox="1"/>
          <p:nvPr/>
        </p:nvSpPr>
        <p:spPr>
          <a:xfrm>
            <a:off x="8107448" y="290221"/>
            <a:ext cx="2575248" cy="1015663"/>
          </a:xfrm>
          <a:prstGeom prst="rect">
            <a:avLst/>
          </a:prstGeom>
          <a:noFill/>
        </p:spPr>
        <p:txBody>
          <a:bodyPr wrap="square" rtlCol="0">
            <a:spAutoFit/>
          </a:bodyPr>
          <a:lstStyle/>
          <a:p>
            <a:pPr algn="ctr"/>
            <a:r>
              <a:rPr lang="en-IN" sz="2400" u="sng" dirty="0">
                <a:solidFill>
                  <a:schemeClr val="accent6">
                    <a:lumMod val="20000"/>
                    <a:lumOff val="80000"/>
                  </a:schemeClr>
                </a:solidFill>
              </a:rPr>
              <a:t>Problem</a:t>
            </a:r>
          </a:p>
          <a:p>
            <a:pPr algn="ctr"/>
            <a:endParaRPr lang="en-IN" dirty="0">
              <a:solidFill>
                <a:schemeClr val="accent6">
                  <a:lumMod val="20000"/>
                  <a:lumOff val="80000"/>
                </a:schemeClr>
              </a:solidFill>
            </a:endParaRPr>
          </a:p>
          <a:p>
            <a:pPr algn="ctr"/>
            <a:r>
              <a:rPr lang="en-IN" dirty="0">
                <a:solidFill>
                  <a:schemeClr val="accent6">
                    <a:lumMod val="20000"/>
                    <a:lumOff val="80000"/>
                  </a:schemeClr>
                </a:solidFill>
              </a:rPr>
              <a:t>Stagnant Growth</a:t>
            </a:r>
          </a:p>
        </p:txBody>
      </p:sp>
      <p:sp>
        <p:nvSpPr>
          <p:cNvPr id="11" name="Rectangle: Rounded Corners 10">
            <a:extLst>
              <a:ext uri="{FF2B5EF4-FFF2-40B4-BE49-F238E27FC236}">
                <a16:creationId xmlns:a16="http://schemas.microsoft.com/office/drawing/2014/main" id="{C79A2787-283F-E565-A0F2-44AD0A4017EF}"/>
              </a:ext>
            </a:extLst>
          </p:cNvPr>
          <p:cNvSpPr/>
          <p:nvPr/>
        </p:nvSpPr>
        <p:spPr>
          <a:xfrm>
            <a:off x="7789351" y="2078044"/>
            <a:ext cx="3593996" cy="2606934"/>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RECOMMENDATIONS :</a:t>
            </a:r>
          </a:p>
          <a:p>
            <a:endParaRPr lang="en-IN" dirty="0"/>
          </a:p>
          <a:p>
            <a:pPr marL="285750" indent="-285750">
              <a:buFont typeface="Courier New" panose="02070309020205020404" pitchFamily="49" charset="0"/>
              <a:buChar char="o"/>
            </a:pPr>
            <a:r>
              <a:rPr lang="en-IN" dirty="0"/>
              <a:t>Create personalized career development plans.</a:t>
            </a:r>
          </a:p>
          <a:p>
            <a:pPr marL="285750" indent="-285750">
              <a:buFont typeface="Courier New" panose="02070309020205020404" pitchFamily="49" charset="0"/>
              <a:buChar char="o"/>
            </a:pPr>
            <a:r>
              <a:rPr lang="en-IN" dirty="0"/>
              <a:t>Encourage cross-functional projects.</a:t>
            </a:r>
          </a:p>
          <a:p>
            <a:pPr marL="285750" indent="-285750">
              <a:buFont typeface="Courier New" panose="02070309020205020404" pitchFamily="49" charset="0"/>
              <a:buChar char="o"/>
            </a:pPr>
            <a:r>
              <a:rPr lang="en-IN" dirty="0"/>
              <a:t>Recognize employees achievements</a:t>
            </a:r>
          </a:p>
        </p:txBody>
      </p:sp>
    </p:spTree>
    <p:extLst>
      <p:ext uri="{BB962C8B-B14F-4D97-AF65-F5344CB8AC3E}">
        <p14:creationId xmlns:p14="http://schemas.microsoft.com/office/powerpoint/2010/main" val="44445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6EE13-C9E0-9153-57DD-9501562EB4C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7CDC85A-7000-BB47-B9B1-2F4F5B38075D}"/>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8CD458D-5C8F-09A6-8C43-610B653AE6D0}"/>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C30EA489-C472-D1BF-2961-98B84C7BB8B4}"/>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Insights</a:t>
            </a:r>
            <a:endParaRPr lang="en-IN" sz="3200" dirty="0">
              <a:solidFill>
                <a:schemeClr val="accent6">
                  <a:lumMod val="20000"/>
                  <a:lumOff val="80000"/>
                </a:schemeClr>
              </a:solidFill>
              <a:latin typeface="Bookman Old Style" panose="02050604050505020204" pitchFamily="18" charset="0"/>
            </a:endParaRPr>
          </a:p>
        </p:txBody>
      </p:sp>
      <p:sp>
        <p:nvSpPr>
          <p:cNvPr id="7" name="Rectangle: Rounded Corners 6">
            <a:extLst>
              <a:ext uri="{FF2B5EF4-FFF2-40B4-BE49-F238E27FC236}">
                <a16:creationId xmlns:a16="http://schemas.microsoft.com/office/drawing/2014/main" id="{1B114247-29E1-40E7-B2DD-1F1506DE565E}"/>
              </a:ext>
            </a:extLst>
          </p:cNvPr>
          <p:cNvSpPr/>
          <p:nvPr/>
        </p:nvSpPr>
        <p:spPr>
          <a:xfrm>
            <a:off x="251927" y="1287624"/>
            <a:ext cx="5010849" cy="531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6F9FD3-D3B2-B78F-0B09-457999D61A6C}"/>
              </a:ext>
            </a:extLst>
          </p:cNvPr>
          <p:cNvSpPr txBox="1"/>
          <p:nvPr/>
        </p:nvSpPr>
        <p:spPr>
          <a:xfrm>
            <a:off x="251927" y="1418253"/>
            <a:ext cx="5010849" cy="369332"/>
          </a:xfrm>
          <a:prstGeom prst="rect">
            <a:avLst/>
          </a:prstGeom>
          <a:noFill/>
        </p:spPr>
        <p:txBody>
          <a:bodyPr wrap="square" rtlCol="0">
            <a:spAutoFit/>
          </a:bodyPr>
          <a:lstStyle/>
          <a:p>
            <a:r>
              <a:rPr lang="en-IN" dirty="0"/>
              <a:t>Gen Z wants to work for manager who offers</a:t>
            </a:r>
          </a:p>
        </p:txBody>
      </p:sp>
      <p:sp>
        <p:nvSpPr>
          <p:cNvPr id="9" name="Rectangle: Rounded Corners 8">
            <a:extLst>
              <a:ext uri="{FF2B5EF4-FFF2-40B4-BE49-F238E27FC236}">
                <a16:creationId xmlns:a16="http://schemas.microsoft.com/office/drawing/2014/main" id="{0823DFFB-B9C0-D7E4-72BF-F0551F3CF792}"/>
              </a:ext>
            </a:extLst>
          </p:cNvPr>
          <p:cNvSpPr/>
          <p:nvPr/>
        </p:nvSpPr>
        <p:spPr>
          <a:xfrm>
            <a:off x="7938641" y="42641"/>
            <a:ext cx="2912862" cy="1787822"/>
          </a:xfrm>
          <a:prstGeom prst="roundRect">
            <a:avLst/>
          </a:prstGeom>
          <a:solidFill>
            <a:schemeClr val="accent1">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
        <p:nvSpPr>
          <p:cNvPr id="10" name="TextBox 9">
            <a:extLst>
              <a:ext uri="{FF2B5EF4-FFF2-40B4-BE49-F238E27FC236}">
                <a16:creationId xmlns:a16="http://schemas.microsoft.com/office/drawing/2014/main" id="{5443DA8F-6CB3-26EA-F0A7-8B532D564C22}"/>
              </a:ext>
            </a:extLst>
          </p:cNvPr>
          <p:cNvSpPr txBox="1"/>
          <p:nvPr/>
        </p:nvSpPr>
        <p:spPr>
          <a:xfrm>
            <a:off x="8107448" y="290221"/>
            <a:ext cx="2575248" cy="1292662"/>
          </a:xfrm>
          <a:prstGeom prst="rect">
            <a:avLst/>
          </a:prstGeom>
          <a:noFill/>
        </p:spPr>
        <p:txBody>
          <a:bodyPr wrap="square" rtlCol="0">
            <a:spAutoFit/>
          </a:bodyPr>
          <a:lstStyle/>
          <a:p>
            <a:pPr algn="ctr"/>
            <a:r>
              <a:rPr lang="en-IN" sz="2400" u="sng" dirty="0">
                <a:solidFill>
                  <a:schemeClr val="accent6">
                    <a:lumMod val="20000"/>
                    <a:lumOff val="80000"/>
                  </a:schemeClr>
                </a:solidFill>
              </a:rPr>
              <a:t>Problem</a:t>
            </a:r>
          </a:p>
          <a:p>
            <a:pPr algn="ctr"/>
            <a:endParaRPr lang="en-IN" dirty="0">
              <a:solidFill>
                <a:schemeClr val="accent6">
                  <a:lumMod val="20000"/>
                  <a:lumOff val="80000"/>
                </a:schemeClr>
              </a:solidFill>
            </a:endParaRPr>
          </a:p>
          <a:p>
            <a:pPr algn="ctr"/>
            <a:r>
              <a:rPr lang="en-IN" dirty="0">
                <a:solidFill>
                  <a:schemeClr val="accent6">
                    <a:lumMod val="20000"/>
                    <a:lumOff val="80000"/>
                  </a:schemeClr>
                </a:solidFill>
              </a:rPr>
              <a:t>Poor Managers or Leaderships</a:t>
            </a:r>
          </a:p>
        </p:txBody>
      </p:sp>
      <p:sp>
        <p:nvSpPr>
          <p:cNvPr id="11" name="Rectangle: Rounded Corners 10">
            <a:extLst>
              <a:ext uri="{FF2B5EF4-FFF2-40B4-BE49-F238E27FC236}">
                <a16:creationId xmlns:a16="http://schemas.microsoft.com/office/drawing/2014/main" id="{232FFDBB-3257-F013-36A8-F1C3BB17EC6C}"/>
              </a:ext>
            </a:extLst>
          </p:cNvPr>
          <p:cNvSpPr/>
          <p:nvPr/>
        </p:nvSpPr>
        <p:spPr>
          <a:xfrm>
            <a:off x="7789351" y="2078044"/>
            <a:ext cx="3593996" cy="2606934"/>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RECOMMENDATIONS :</a:t>
            </a:r>
          </a:p>
          <a:p>
            <a:endParaRPr lang="en-IN" dirty="0"/>
          </a:p>
          <a:p>
            <a:pPr marL="285750" indent="-285750">
              <a:buFont typeface="Courier New" panose="02070309020205020404" pitchFamily="49" charset="0"/>
              <a:buChar char="o"/>
            </a:pPr>
            <a:r>
              <a:rPr lang="en-IN" dirty="0"/>
              <a:t>Invest in leaderships development programs.</a:t>
            </a:r>
          </a:p>
          <a:p>
            <a:pPr marL="285750" indent="-285750">
              <a:buFont typeface="Courier New" panose="02070309020205020404" pitchFamily="49" charset="0"/>
              <a:buChar char="o"/>
            </a:pPr>
            <a:r>
              <a:rPr lang="en-IN" dirty="0"/>
              <a:t>Implement a feedback system.</a:t>
            </a:r>
          </a:p>
        </p:txBody>
      </p:sp>
      <p:pic>
        <p:nvPicPr>
          <p:cNvPr id="12" name="Picture 11">
            <a:extLst>
              <a:ext uri="{FF2B5EF4-FFF2-40B4-BE49-F238E27FC236}">
                <a16:creationId xmlns:a16="http://schemas.microsoft.com/office/drawing/2014/main" id="{3A2CD75E-A88A-90DA-F0DC-81A5EB9DA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86" y="1950098"/>
            <a:ext cx="6653778" cy="3120318"/>
          </a:xfrm>
          <a:prstGeom prst="rect">
            <a:avLst/>
          </a:prstGeom>
        </p:spPr>
      </p:pic>
    </p:spTree>
    <p:extLst>
      <p:ext uri="{BB962C8B-B14F-4D97-AF65-F5344CB8AC3E}">
        <p14:creationId xmlns:p14="http://schemas.microsoft.com/office/powerpoint/2010/main" val="7007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E2AF3-CFA3-5C92-3AFC-4EFBA304C78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6407FE6-8FE2-B2E8-D6E2-6C0C6AA0BADA}"/>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3E740CC-F99B-1A9B-A143-12774FFD3DAC}"/>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1C4DC00A-DA64-20E5-6B85-DF4A5F507C63}"/>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Insights</a:t>
            </a:r>
            <a:endParaRPr lang="en-IN" sz="3200" dirty="0">
              <a:solidFill>
                <a:schemeClr val="accent6">
                  <a:lumMod val="20000"/>
                  <a:lumOff val="80000"/>
                </a:schemeClr>
              </a:solidFill>
              <a:latin typeface="Bookman Old Style" panose="02050604050505020204" pitchFamily="18" charset="0"/>
            </a:endParaRPr>
          </a:p>
        </p:txBody>
      </p:sp>
      <p:sp>
        <p:nvSpPr>
          <p:cNvPr id="7" name="Rectangle: Rounded Corners 6">
            <a:extLst>
              <a:ext uri="{FF2B5EF4-FFF2-40B4-BE49-F238E27FC236}">
                <a16:creationId xmlns:a16="http://schemas.microsoft.com/office/drawing/2014/main" id="{369F55EB-1A32-3329-4A48-38B1A6EF64B1}"/>
              </a:ext>
            </a:extLst>
          </p:cNvPr>
          <p:cNvSpPr/>
          <p:nvPr/>
        </p:nvSpPr>
        <p:spPr>
          <a:xfrm>
            <a:off x="251927" y="1287624"/>
            <a:ext cx="5010849" cy="531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AB43C9A-B494-0373-9550-0057C5456019}"/>
              </a:ext>
            </a:extLst>
          </p:cNvPr>
          <p:cNvSpPr txBox="1"/>
          <p:nvPr/>
        </p:nvSpPr>
        <p:spPr>
          <a:xfrm>
            <a:off x="251927" y="1418253"/>
            <a:ext cx="5010849" cy="369332"/>
          </a:xfrm>
          <a:prstGeom prst="rect">
            <a:avLst/>
          </a:prstGeom>
          <a:noFill/>
        </p:spPr>
        <p:txBody>
          <a:bodyPr wrap="square" rtlCol="0">
            <a:spAutoFit/>
          </a:bodyPr>
          <a:lstStyle/>
          <a:p>
            <a:r>
              <a:rPr lang="en-IN" dirty="0"/>
              <a:t>Salary Expectations for 3 years Experience </a:t>
            </a:r>
          </a:p>
        </p:txBody>
      </p:sp>
      <p:sp>
        <p:nvSpPr>
          <p:cNvPr id="9" name="Rectangle: Rounded Corners 8">
            <a:extLst>
              <a:ext uri="{FF2B5EF4-FFF2-40B4-BE49-F238E27FC236}">
                <a16:creationId xmlns:a16="http://schemas.microsoft.com/office/drawing/2014/main" id="{15B5716D-5F27-553C-4BB3-77D39FE5B740}"/>
              </a:ext>
            </a:extLst>
          </p:cNvPr>
          <p:cNvSpPr/>
          <p:nvPr/>
        </p:nvSpPr>
        <p:spPr>
          <a:xfrm>
            <a:off x="7938641" y="42641"/>
            <a:ext cx="2912862" cy="1787822"/>
          </a:xfrm>
          <a:prstGeom prst="roundRect">
            <a:avLst/>
          </a:prstGeom>
          <a:solidFill>
            <a:schemeClr val="accent1">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
        <p:nvSpPr>
          <p:cNvPr id="10" name="TextBox 9">
            <a:extLst>
              <a:ext uri="{FF2B5EF4-FFF2-40B4-BE49-F238E27FC236}">
                <a16:creationId xmlns:a16="http://schemas.microsoft.com/office/drawing/2014/main" id="{8729242E-B3FE-DE8A-FDD0-A690C0152A32}"/>
              </a:ext>
            </a:extLst>
          </p:cNvPr>
          <p:cNvSpPr txBox="1"/>
          <p:nvPr/>
        </p:nvSpPr>
        <p:spPr>
          <a:xfrm>
            <a:off x="8107448" y="290221"/>
            <a:ext cx="2575248" cy="1015663"/>
          </a:xfrm>
          <a:prstGeom prst="rect">
            <a:avLst/>
          </a:prstGeom>
          <a:noFill/>
        </p:spPr>
        <p:txBody>
          <a:bodyPr wrap="square" rtlCol="0">
            <a:spAutoFit/>
          </a:bodyPr>
          <a:lstStyle/>
          <a:p>
            <a:pPr algn="ctr"/>
            <a:r>
              <a:rPr lang="en-IN" sz="2400" u="sng" dirty="0">
                <a:solidFill>
                  <a:schemeClr val="accent6">
                    <a:lumMod val="20000"/>
                    <a:lumOff val="80000"/>
                  </a:schemeClr>
                </a:solidFill>
              </a:rPr>
              <a:t>Problem</a:t>
            </a:r>
          </a:p>
          <a:p>
            <a:pPr algn="ctr"/>
            <a:endParaRPr lang="en-IN" dirty="0">
              <a:solidFill>
                <a:schemeClr val="accent6">
                  <a:lumMod val="20000"/>
                  <a:lumOff val="80000"/>
                </a:schemeClr>
              </a:solidFill>
            </a:endParaRPr>
          </a:p>
          <a:p>
            <a:pPr algn="ctr"/>
            <a:r>
              <a:rPr lang="en-IN" dirty="0">
                <a:solidFill>
                  <a:schemeClr val="accent6">
                    <a:lumMod val="20000"/>
                    <a:lumOff val="80000"/>
                  </a:schemeClr>
                </a:solidFill>
              </a:rPr>
              <a:t>Poor  or Low salaries</a:t>
            </a:r>
          </a:p>
        </p:txBody>
      </p:sp>
      <p:sp>
        <p:nvSpPr>
          <p:cNvPr id="11" name="Rectangle: Rounded Corners 10">
            <a:extLst>
              <a:ext uri="{FF2B5EF4-FFF2-40B4-BE49-F238E27FC236}">
                <a16:creationId xmlns:a16="http://schemas.microsoft.com/office/drawing/2014/main" id="{2B9D62CA-6251-5DEA-B5A4-370C625EE0B8}"/>
              </a:ext>
            </a:extLst>
          </p:cNvPr>
          <p:cNvSpPr/>
          <p:nvPr/>
        </p:nvSpPr>
        <p:spPr>
          <a:xfrm>
            <a:off x="7789351" y="2078044"/>
            <a:ext cx="3593996" cy="2606934"/>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RECOMMENDATIONS :</a:t>
            </a:r>
          </a:p>
          <a:p>
            <a:endParaRPr lang="en-IN" dirty="0"/>
          </a:p>
          <a:p>
            <a:pPr marL="285750" indent="-285750">
              <a:buFont typeface="Courier New" panose="02070309020205020404" pitchFamily="49" charset="0"/>
              <a:buChar char="o"/>
            </a:pPr>
            <a:r>
              <a:rPr lang="en-IN" dirty="0"/>
              <a:t>Conduct regular market research.</a:t>
            </a:r>
          </a:p>
          <a:p>
            <a:pPr marL="285750" indent="-285750">
              <a:buFont typeface="Courier New" panose="02070309020205020404" pitchFamily="49" charset="0"/>
              <a:buChar char="o"/>
            </a:pPr>
            <a:r>
              <a:rPr lang="en-IN" dirty="0"/>
              <a:t>Communicate openly about the company’s financial situation.</a:t>
            </a:r>
          </a:p>
          <a:p>
            <a:pPr marL="285750" indent="-285750">
              <a:buFont typeface="Courier New" panose="02070309020205020404" pitchFamily="49" charset="0"/>
              <a:buChar char="o"/>
            </a:pPr>
            <a:r>
              <a:rPr lang="en-IN" dirty="0"/>
              <a:t>Implement performance-based pay.</a:t>
            </a:r>
          </a:p>
        </p:txBody>
      </p:sp>
      <p:pic>
        <p:nvPicPr>
          <p:cNvPr id="12" name="Picture 11">
            <a:extLst>
              <a:ext uri="{FF2B5EF4-FFF2-40B4-BE49-F238E27FC236}">
                <a16:creationId xmlns:a16="http://schemas.microsoft.com/office/drawing/2014/main" id="{552E8217-60DB-B9C0-35B7-56DB6A803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84" y="1986316"/>
            <a:ext cx="4928391" cy="3286584"/>
          </a:xfrm>
          <a:prstGeom prst="rect">
            <a:avLst/>
          </a:prstGeom>
        </p:spPr>
      </p:pic>
    </p:spTree>
    <p:extLst>
      <p:ext uri="{BB962C8B-B14F-4D97-AF65-F5344CB8AC3E}">
        <p14:creationId xmlns:p14="http://schemas.microsoft.com/office/powerpoint/2010/main" val="10824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91D1-2647-3695-4D7A-CFC652390D4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C2528E4-713D-5439-06FB-400C14EBB572}"/>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C77F94C5-7D89-B840-486A-24A755F91190}"/>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79462C-3293-6D19-8110-8056F52B7BA6}"/>
              </a:ext>
            </a:extLst>
          </p:cNvPr>
          <p:cNvSpPr txBox="1"/>
          <p:nvPr/>
        </p:nvSpPr>
        <p:spPr>
          <a:xfrm>
            <a:off x="1362269" y="2174031"/>
            <a:ext cx="9787813" cy="1446550"/>
          </a:xfrm>
          <a:prstGeom prst="rect">
            <a:avLst/>
          </a:prstGeom>
          <a:noFill/>
        </p:spPr>
        <p:txBody>
          <a:bodyPr wrap="square" rtlCol="0">
            <a:spAutoFit/>
          </a:bodyPr>
          <a:lstStyle/>
          <a:p>
            <a:r>
              <a:rPr lang="en-US" sz="8800" dirty="0">
                <a:solidFill>
                  <a:schemeClr val="accent6">
                    <a:lumMod val="20000"/>
                    <a:lumOff val="80000"/>
                  </a:schemeClr>
                </a:solidFill>
                <a:latin typeface="Viner Hand ITC" panose="03070502030502020203" pitchFamily="66" charset="0"/>
                <a:ea typeface="Yu Gothic UI" panose="020B0500000000000000" pitchFamily="34" charset="-128"/>
              </a:rPr>
              <a:t>Thank you..</a:t>
            </a:r>
            <a:endParaRPr lang="en-IN" sz="8800" dirty="0">
              <a:solidFill>
                <a:schemeClr val="accent6">
                  <a:lumMod val="20000"/>
                  <a:lumOff val="80000"/>
                </a:schemeClr>
              </a:solidFill>
              <a:latin typeface="Viner Hand ITC" panose="03070502030502020203" pitchFamily="66" charset="0"/>
              <a:ea typeface="Yu Gothic UI" panose="020B0500000000000000" pitchFamily="34" charset="-128"/>
            </a:endParaRPr>
          </a:p>
        </p:txBody>
      </p:sp>
    </p:spTree>
    <p:extLst>
      <p:ext uri="{BB962C8B-B14F-4D97-AF65-F5344CB8AC3E}">
        <p14:creationId xmlns:p14="http://schemas.microsoft.com/office/powerpoint/2010/main" val="76246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5CF516-F684-A279-9233-330F56AB36D2}"/>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338D973-9736-1A0B-3B5E-B35A5D96CF4C}"/>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E1A20968-344E-67BD-EF72-DBEFD681F9A2}"/>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8A6A2F4E-5FED-8132-6D20-29C077AB7EF9}"/>
              </a:ext>
            </a:extLst>
          </p:cNvPr>
          <p:cNvSpPr txBox="1"/>
          <p:nvPr/>
        </p:nvSpPr>
        <p:spPr>
          <a:xfrm>
            <a:off x="559837" y="513184"/>
            <a:ext cx="3956179" cy="584775"/>
          </a:xfrm>
          <a:prstGeom prst="rect">
            <a:avLst/>
          </a:prstGeom>
          <a:noFill/>
        </p:spPr>
        <p:txBody>
          <a:bodyPr wrap="square" rtlCol="0">
            <a:spAutoFit/>
          </a:bodyPr>
          <a:lstStyle/>
          <a:p>
            <a:r>
              <a:rPr lang="en-US" sz="3200" dirty="0">
                <a:solidFill>
                  <a:schemeClr val="accent6">
                    <a:lumMod val="20000"/>
                    <a:lumOff val="80000"/>
                  </a:schemeClr>
                </a:solidFill>
                <a:latin typeface="Bookman Old Style" panose="02050604050505020204" pitchFamily="18" charset="0"/>
              </a:rPr>
              <a:t>Project Process</a:t>
            </a:r>
            <a:endParaRPr lang="en-IN" sz="3200" dirty="0">
              <a:solidFill>
                <a:schemeClr val="accent6">
                  <a:lumMod val="20000"/>
                  <a:lumOff val="80000"/>
                </a:schemeClr>
              </a:solidFill>
              <a:latin typeface="Bookman Old Style" panose="02050604050505020204" pitchFamily="18" charset="0"/>
            </a:endParaRPr>
          </a:p>
        </p:txBody>
      </p:sp>
      <p:sp>
        <p:nvSpPr>
          <p:cNvPr id="8" name="Rectangle: Rounded Corners 7">
            <a:extLst>
              <a:ext uri="{FF2B5EF4-FFF2-40B4-BE49-F238E27FC236}">
                <a16:creationId xmlns:a16="http://schemas.microsoft.com/office/drawing/2014/main" id="{D722ACB5-73F6-1B5A-B5BE-5EBC79C4EA1E}"/>
              </a:ext>
            </a:extLst>
          </p:cNvPr>
          <p:cNvSpPr/>
          <p:nvPr/>
        </p:nvSpPr>
        <p:spPr>
          <a:xfrm>
            <a:off x="251927" y="1418253"/>
            <a:ext cx="9116008" cy="3834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4F8775D-E275-2A3D-63EC-7C8F78B3B33E}"/>
              </a:ext>
            </a:extLst>
          </p:cNvPr>
          <p:cNvSpPr txBox="1"/>
          <p:nvPr/>
        </p:nvSpPr>
        <p:spPr>
          <a:xfrm>
            <a:off x="559837" y="1604865"/>
            <a:ext cx="8453534" cy="2308324"/>
          </a:xfrm>
          <a:prstGeom prst="rect">
            <a:avLst/>
          </a:prstGeom>
          <a:noFill/>
        </p:spPr>
        <p:txBody>
          <a:bodyPr wrap="square" rtlCol="0">
            <a:spAutoFit/>
          </a:bodyPr>
          <a:lstStyle/>
          <a:p>
            <a:pPr marL="285750" indent="-285750">
              <a:buFont typeface="Courier New" panose="02070309020205020404" pitchFamily="49" charset="0"/>
              <a:buChar char="o"/>
            </a:pPr>
            <a:r>
              <a:rPr lang="en-US" dirty="0"/>
              <a:t>Why This Project.</a:t>
            </a:r>
          </a:p>
          <a:p>
            <a:pPr marL="285750" indent="-285750">
              <a:buFont typeface="Courier New" panose="02070309020205020404" pitchFamily="49" charset="0"/>
              <a:buChar char="o"/>
            </a:pPr>
            <a:r>
              <a:rPr lang="en-US" dirty="0"/>
              <a:t>Problem Statement.</a:t>
            </a:r>
          </a:p>
          <a:p>
            <a:pPr marL="285750" indent="-285750">
              <a:buFont typeface="Courier New" panose="02070309020205020404" pitchFamily="49" charset="0"/>
              <a:buChar char="o"/>
            </a:pPr>
            <a:r>
              <a:rPr lang="en-US" dirty="0"/>
              <a:t>Data Collection.</a:t>
            </a:r>
          </a:p>
          <a:p>
            <a:pPr marL="285750" indent="-285750">
              <a:buFont typeface="Courier New" panose="02070309020205020404" pitchFamily="49" charset="0"/>
              <a:buChar char="o"/>
            </a:pPr>
            <a:r>
              <a:rPr lang="en-US" dirty="0"/>
              <a:t>Excel Dashboard.</a:t>
            </a:r>
          </a:p>
          <a:p>
            <a:pPr marL="285750" indent="-285750">
              <a:buFont typeface="Courier New" panose="02070309020205020404" pitchFamily="49" charset="0"/>
              <a:buChar char="o"/>
            </a:pPr>
            <a:r>
              <a:rPr lang="en-US" dirty="0"/>
              <a:t>(Data Cleaning) Analysis using SQL.</a:t>
            </a:r>
          </a:p>
          <a:p>
            <a:pPr marL="285750" indent="-285750">
              <a:buFont typeface="Courier New" panose="02070309020205020404" pitchFamily="49" charset="0"/>
              <a:buChar char="o"/>
            </a:pPr>
            <a:r>
              <a:rPr lang="en-US" dirty="0"/>
              <a:t>Power BI Dashboard.</a:t>
            </a:r>
          </a:p>
          <a:p>
            <a:pPr marL="285750" indent="-285750">
              <a:buFont typeface="Courier New" panose="02070309020205020404" pitchFamily="49" charset="0"/>
              <a:buChar char="o"/>
            </a:pPr>
            <a:r>
              <a:rPr lang="en-US" dirty="0"/>
              <a:t>Insights.</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167245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B7CBF-A401-3B03-D77B-B5AB2725BDB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E8977E1-4066-AC28-A0E7-EC8D78F3C52E}"/>
              </a:ext>
            </a:extLst>
          </p:cNvPr>
          <p:cNvSpPr/>
          <p:nvPr/>
        </p:nvSpPr>
        <p:spPr>
          <a:xfrm>
            <a:off x="0" y="9331"/>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663DEDED-F89C-A60C-E61B-78976CCF6C2E}"/>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BB757DCA-46B3-A07D-2C9C-6C2685197A87}"/>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Why This Project</a:t>
            </a:r>
            <a:endParaRPr lang="en-IN" sz="3200" dirty="0">
              <a:solidFill>
                <a:schemeClr val="accent6">
                  <a:lumMod val="20000"/>
                  <a:lumOff val="8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132D13E9-9238-BEF8-C3B8-3CD09C4FF257}"/>
              </a:ext>
            </a:extLst>
          </p:cNvPr>
          <p:cNvSpPr txBox="1"/>
          <p:nvPr/>
        </p:nvSpPr>
        <p:spPr>
          <a:xfrm>
            <a:off x="335902" y="1502229"/>
            <a:ext cx="9769151" cy="1959960"/>
          </a:xfrm>
          <a:prstGeom prst="rect">
            <a:avLst/>
          </a:prstGeom>
          <a:noFill/>
        </p:spPr>
        <p:txBody>
          <a:bodyPr wrap="square" rtlCol="0">
            <a:spAutoFit/>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"Generation Z, or known as Gen Z, are  born between 1997 and 2012, is rapidly becoming the dominant force in the workforce, especially within the technology sector. Their unique perspectives, digital fluency, and evolving expectations are reshaping the landscape of IT jobs. This project aims to analyse the impact of Gen Z on the IT industry and to understand their motivations, preferences, and contributions."</a:t>
            </a:r>
          </a:p>
        </p:txBody>
      </p:sp>
    </p:spTree>
    <p:extLst>
      <p:ext uri="{BB962C8B-B14F-4D97-AF65-F5344CB8AC3E}">
        <p14:creationId xmlns:p14="http://schemas.microsoft.com/office/powerpoint/2010/main" val="166935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7BA8E-F1F7-9D1C-8B02-0109498DCCF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5197865-44F0-B8E0-EC27-460A0295CCD7}"/>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A54FE8D-A8D8-B2FF-BA45-19E770A6322D}"/>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54469CAF-F91E-7388-623B-572A87D3D054}"/>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Problem Statement</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CF1F318A-F4EB-6783-477B-ABCFB3F6A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10" y="1240944"/>
            <a:ext cx="5314539" cy="2556616"/>
          </a:xfrm>
          <a:prstGeom prst="rect">
            <a:avLst/>
          </a:prstGeom>
        </p:spPr>
      </p:pic>
      <p:pic>
        <p:nvPicPr>
          <p:cNvPr id="10" name="Picture 9">
            <a:extLst>
              <a:ext uri="{FF2B5EF4-FFF2-40B4-BE49-F238E27FC236}">
                <a16:creationId xmlns:a16="http://schemas.microsoft.com/office/drawing/2014/main" id="{67073031-759A-F689-4927-F47008DE5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7" y="4017651"/>
            <a:ext cx="5314539" cy="2327165"/>
          </a:xfrm>
          <a:prstGeom prst="rect">
            <a:avLst/>
          </a:prstGeom>
        </p:spPr>
      </p:pic>
      <p:pic>
        <p:nvPicPr>
          <p:cNvPr id="12" name="Picture 11">
            <a:extLst>
              <a:ext uri="{FF2B5EF4-FFF2-40B4-BE49-F238E27FC236}">
                <a16:creationId xmlns:a16="http://schemas.microsoft.com/office/drawing/2014/main" id="{36C08BE7-B8B1-5332-E798-0F08AE2B3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202" y="1191062"/>
            <a:ext cx="4986344" cy="5229955"/>
          </a:xfrm>
          <a:prstGeom prst="rect">
            <a:avLst/>
          </a:prstGeom>
        </p:spPr>
      </p:pic>
      <p:sp>
        <p:nvSpPr>
          <p:cNvPr id="13" name="TextBox 12">
            <a:extLst>
              <a:ext uri="{FF2B5EF4-FFF2-40B4-BE49-F238E27FC236}">
                <a16:creationId xmlns:a16="http://schemas.microsoft.com/office/drawing/2014/main" id="{0256B3E5-2F5F-1BB6-3CFA-A80A0B58446D}"/>
              </a:ext>
            </a:extLst>
          </p:cNvPr>
          <p:cNvSpPr txBox="1"/>
          <p:nvPr/>
        </p:nvSpPr>
        <p:spPr>
          <a:xfrm>
            <a:off x="6330202" y="513184"/>
            <a:ext cx="4819880" cy="369332"/>
          </a:xfrm>
          <a:prstGeom prst="rect">
            <a:avLst/>
          </a:prstGeom>
          <a:noFill/>
        </p:spPr>
        <p:txBody>
          <a:bodyPr wrap="square" rtlCol="0">
            <a:spAutoFit/>
          </a:bodyPr>
          <a:lstStyle/>
          <a:p>
            <a:r>
              <a:rPr lang="en-US" b="1" dirty="0">
                <a:latin typeface="Bookman Old Style" panose="02050604050505020204" pitchFamily="18" charset="0"/>
              </a:rPr>
              <a:t>What is Happening</a:t>
            </a:r>
            <a:endParaRPr lang="en-IN" b="1" dirty="0">
              <a:latin typeface="Bookman Old Style" panose="02050604050505020204" pitchFamily="18" charset="0"/>
            </a:endParaRPr>
          </a:p>
        </p:txBody>
      </p:sp>
    </p:spTree>
    <p:extLst>
      <p:ext uri="{BB962C8B-B14F-4D97-AF65-F5344CB8AC3E}">
        <p14:creationId xmlns:p14="http://schemas.microsoft.com/office/powerpoint/2010/main" val="66638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635DC-A853-868D-D6D4-79A52DA61F4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694E7B7-9304-E533-5551-890CC360F8A8}"/>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ED796C4-E10E-05CB-BB69-09221035D993}"/>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03F508BD-0AEB-2885-9E0F-8FD778E42E90}"/>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Data Collection</a:t>
            </a:r>
            <a:endParaRPr lang="en-IN" sz="3200" dirty="0">
              <a:solidFill>
                <a:schemeClr val="accent6">
                  <a:lumMod val="20000"/>
                  <a:lumOff val="80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15B42B51-4DA0-D9A6-A5B0-30DC433DF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09" y="2216265"/>
            <a:ext cx="4898571" cy="1838729"/>
          </a:xfrm>
          <a:prstGeom prst="rect">
            <a:avLst/>
          </a:prstGeom>
        </p:spPr>
      </p:pic>
      <p:pic>
        <p:nvPicPr>
          <p:cNvPr id="7" name="Picture 6">
            <a:extLst>
              <a:ext uri="{FF2B5EF4-FFF2-40B4-BE49-F238E27FC236}">
                <a16:creationId xmlns:a16="http://schemas.microsoft.com/office/drawing/2014/main" id="{8BA3B44E-BD8E-E99C-6849-9AB849EB4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4" y="4285334"/>
            <a:ext cx="5399767" cy="2059482"/>
          </a:xfrm>
          <a:prstGeom prst="rect">
            <a:avLst/>
          </a:prstGeom>
        </p:spPr>
      </p:pic>
      <p:pic>
        <p:nvPicPr>
          <p:cNvPr id="9" name="Picture 8">
            <a:extLst>
              <a:ext uri="{FF2B5EF4-FFF2-40B4-BE49-F238E27FC236}">
                <a16:creationId xmlns:a16="http://schemas.microsoft.com/office/drawing/2014/main" id="{9D11CC0C-9321-70AD-D574-C74B56590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079" y="40517"/>
            <a:ext cx="5337110" cy="4369489"/>
          </a:xfrm>
          <a:prstGeom prst="rect">
            <a:avLst/>
          </a:prstGeom>
        </p:spPr>
      </p:pic>
      <p:pic>
        <p:nvPicPr>
          <p:cNvPr id="13" name="Picture 12">
            <a:extLst>
              <a:ext uri="{FF2B5EF4-FFF2-40B4-BE49-F238E27FC236}">
                <a16:creationId xmlns:a16="http://schemas.microsoft.com/office/drawing/2014/main" id="{462B3FDC-2099-CC9B-79DD-32BECDAE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080" y="4508970"/>
            <a:ext cx="5337110" cy="2050751"/>
          </a:xfrm>
          <a:prstGeom prst="rect">
            <a:avLst/>
          </a:prstGeom>
        </p:spPr>
      </p:pic>
      <p:sp>
        <p:nvSpPr>
          <p:cNvPr id="14" name="TextBox 13">
            <a:extLst>
              <a:ext uri="{FF2B5EF4-FFF2-40B4-BE49-F238E27FC236}">
                <a16:creationId xmlns:a16="http://schemas.microsoft.com/office/drawing/2014/main" id="{A974F59C-0FB6-0F21-FEE3-FFC8A0536306}"/>
              </a:ext>
            </a:extLst>
          </p:cNvPr>
          <p:cNvSpPr txBox="1"/>
          <p:nvPr/>
        </p:nvSpPr>
        <p:spPr>
          <a:xfrm>
            <a:off x="169810" y="1343608"/>
            <a:ext cx="4898571" cy="369332"/>
          </a:xfrm>
          <a:prstGeom prst="rect">
            <a:avLst/>
          </a:prstGeom>
          <a:noFill/>
        </p:spPr>
        <p:txBody>
          <a:bodyPr wrap="square" rtlCol="0">
            <a:spAutoFit/>
          </a:bodyPr>
          <a:lstStyle/>
          <a:p>
            <a:pPr marL="285750" indent="-285750">
              <a:buFont typeface="Courier New" panose="02070309020205020404" pitchFamily="49" charset="0"/>
              <a:buChar char="o"/>
            </a:pPr>
            <a:r>
              <a:rPr lang="en-US" dirty="0"/>
              <a:t>Data Collected through survey.</a:t>
            </a:r>
            <a:endParaRPr lang="en-IN" dirty="0"/>
          </a:p>
        </p:txBody>
      </p:sp>
    </p:spTree>
    <p:extLst>
      <p:ext uri="{BB962C8B-B14F-4D97-AF65-F5344CB8AC3E}">
        <p14:creationId xmlns:p14="http://schemas.microsoft.com/office/powerpoint/2010/main" val="165092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7BC3D-DDA7-C6E7-A858-94201574D0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6E805A0-3068-0AD0-0191-1F3ADFCB0429}"/>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C90983B8-0E16-A482-559F-6116195A93D2}"/>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B0C85198-FBE5-F621-7C93-73E4FA05E2A4}"/>
              </a:ext>
            </a:extLst>
          </p:cNvPr>
          <p:cNvSpPr/>
          <p:nvPr/>
        </p:nvSpPr>
        <p:spPr>
          <a:xfrm>
            <a:off x="251927" y="513184"/>
            <a:ext cx="465597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Excel Dashboard</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12174537-CAE3-7BAA-894F-63801772B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278"/>
            <a:ext cx="12192000" cy="5523722"/>
          </a:xfrm>
          <a:prstGeom prst="rect">
            <a:avLst/>
          </a:prstGeom>
        </p:spPr>
      </p:pic>
    </p:spTree>
    <p:extLst>
      <p:ext uri="{BB962C8B-B14F-4D97-AF65-F5344CB8AC3E}">
        <p14:creationId xmlns:p14="http://schemas.microsoft.com/office/powerpoint/2010/main" val="12975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B8188-3B57-9678-CCEA-1366E9B306E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081F634-3D70-3284-9CAA-01B32E5C6E8D}"/>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639CF1A-109F-CFEF-C7F9-74CE1011D46F}"/>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D9CB3089-A6CB-3490-3F81-8344B9778A16}"/>
              </a:ext>
            </a:extLst>
          </p:cNvPr>
          <p:cNvSpPr/>
          <p:nvPr/>
        </p:nvSpPr>
        <p:spPr>
          <a:xfrm>
            <a:off x="167951" y="354564"/>
            <a:ext cx="4907902"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Analysis Using SQL</a:t>
            </a:r>
            <a:endParaRPr lang="en-IN" sz="3200" dirty="0">
              <a:solidFill>
                <a:schemeClr val="accent6">
                  <a:lumMod val="20000"/>
                  <a:lumOff val="80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6F64FD34-97E4-9156-4FC4-04BD55CD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1268028"/>
            <a:ext cx="11019453" cy="4836592"/>
          </a:xfrm>
          <a:prstGeom prst="rect">
            <a:avLst/>
          </a:prstGeom>
        </p:spPr>
      </p:pic>
    </p:spTree>
    <p:extLst>
      <p:ext uri="{BB962C8B-B14F-4D97-AF65-F5344CB8AC3E}">
        <p14:creationId xmlns:p14="http://schemas.microsoft.com/office/powerpoint/2010/main" val="243056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EFADF-CDAE-5FC7-F53A-F939741F390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9C6EA3-CBAB-BBA7-6485-2361D85224C6}"/>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BD6C036-C40D-0A5E-36C6-3162FC100933}"/>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0FBFEC85-3A1B-E78E-BB89-844155432AD8}"/>
              </a:ext>
            </a:extLst>
          </p:cNvPr>
          <p:cNvSpPr/>
          <p:nvPr/>
        </p:nvSpPr>
        <p:spPr>
          <a:xfrm>
            <a:off x="167951" y="354564"/>
            <a:ext cx="5617029"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6">
                    <a:lumMod val="20000"/>
                    <a:lumOff val="80000"/>
                  </a:schemeClr>
                </a:solidFill>
                <a:latin typeface="Bookman Old Style" panose="02050604050505020204" pitchFamily="18" charset="0"/>
              </a:rPr>
              <a:t>Power BI Dashboards</a:t>
            </a:r>
          </a:p>
        </p:txBody>
      </p:sp>
      <p:sp>
        <p:nvSpPr>
          <p:cNvPr id="5" name="Rectangle: Rounded Corners 4">
            <a:extLst>
              <a:ext uri="{FF2B5EF4-FFF2-40B4-BE49-F238E27FC236}">
                <a16:creationId xmlns:a16="http://schemas.microsoft.com/office/drawing/2014/main" id="{611B589B-ACBB-4A5D-45B4-7C0D3F56FF4D}"/>
              </a:ext>
            </a:extLst>
          </p:cNvPr>
          <p:cNvSpPr/>
          <p:nvPr/>
        </p:nvSpPr>
        <p:spPr>
          <a:xfrm>
            <a:off x="457200" y="1539551"/>
            <a:ext cx="3321697" cy="37882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EACFEE6-42D0-B211-988E-0963C9BEB493}"/>
              </a:ext>
            </a:extLst>
          </p:cNvPr>
          <p:cNvSpPr txBox="1"/>
          <p:nvPr/>
        </p:nvSpPr>
        <p:spPr>
          <a:xfrm>
            <a:off x="457201" y="1810139"/>
            <a:ext cx="3321696" cy="2985433"/>
          </a:xfrm>
          <a:prstGeom prst="rect">
            <a:avLst/>
          </a:prstGeom>
          <a:noFill/>
        </p:spPr>
        <p:txBody>
          <a:bodyPr wrap="square" rtlCol="0">
            <a:spAutoFit/>
          </a:bodyPr>
          <a:lstStyle/>
          <a:p>
            <a:r>
              <a:rPr lang="en-IN" sz="2400" b="1" u="sng" dirty="0">
                <a:solidFill>
                  <a:schemeClr val="accent6">
                    <a:lumMod val="20000"/>
                    <a:lumOff val="80000"/>
                  </a:schemeClr>
                </a:solidFill>
              </a:rPr>
              <a:t>MISSION </a:t>
            </a:r>
          </a:p>
          <a:p>
            <a:r>
              <a:rPr lang="en-IN" sz="2400" b="1" u="sng" dirty="0">
                <a:solidFill>
                  <a:schemeClr val="accent6">
                    <a:lumMod val="20000"/>
                    <a:lumOff val="80000"/>
                  </a:schemeClr>
                </a:solidFill>
              </a:rPr>
              <a:t>ASPIRATIONS :</a:t>
            </a:r>
          </a:p>
          <a:p>
            <a:endParaRPr lang="en-IN" sz="2400" b="1" u="sng" dirty="0">
              <a:solidFill>
                <a:schemeClr val="accent6">
                  <a:lumMod val="20000"/>
                  <a:lumOff val="80000"/>
                </a:schemeClr>
              </a:solidFill>
            </a:endParaRPr>
          </a:p>
          <a:p>
            <a:r>
              <a:rPr lang="en-IN" b="1" dirty="0">
                <a:solidFill>
                  <a:schemeClr val="accent6">
                    <a:lumMod val="20000"/>
                    <a:lumOff val="80000"/>
                  </a:schemeClr>
                </a:solidFill>
              </a:rPr>
              <a:t>Exploring Gen Z Work Trends:</a:t>
            </a:r>
          </a:p>
          <a:p>
            <a:endParaRPr lang="en-IN" b="1" dirty="0">
              <a:solidFill>
                <a:schemeClr val="accent6">
                  <a:lumMod val="20000"/>
                  <a:lumOff val="80000"/>
                </a:schemeClr>
              </a:solidFill>
            </a:endParaRPr>
          </a:p>
          <a:p>
            <a:r>
              <a:rPr lang="en-IN" sz="1600" dirty="0">
                <a:solidFill>
                  <a:schemeClr val="accent6">
                    <a:lumMod val="20000"/>
                    <a:lumOff val="80000"/>
                  </a:schemeClr>
                </a:solidFill>
              </a:rPr>
              <a:t>Analysing salary exceptions, Mission preferences and the impact of company missions on employee satisfaction and the impact on laid off employees</a:t>
            </a:r>
          </a:p>
        </p:txBody>
      </p:sp>
      <p:sp>
        <p:nvSpPr>
          <p:cNvPr id="10" name="Rectangle: Rounded Corners 9">
            <a:extLst>
              <a:ext uri="{FF2B5EF4-FFF2-40B4-BE49-F238E27FC236}">
                <a16:creationId xmlns:a16="http://schemas.microsoft.com/office/drawing/2014/main" id="{56690C63-7C5E-731F-F509-F66640D18FE3}"/>
              </a:ext>
            </a:extLst>
          </p:cNvPr>
          <p:cNvSpPr/>
          <p:nvPr/>
        </p:nvSpPr>
        <p:spPr>
          <a:xfrm>
            <a:off x="4435151" y="1511558"/>
            <a:ext cx="3321697" cy="37882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006A733-40E8-787E-28DB-7F711A921DAD}"/>
              </a:ext>
            </a:extLst>
          </p:cNvPr>
          <p:cNvSpPr txBox="1"/>
          <p:nvPr/>
        </p:nvSpPr>
        <p:spPr>
          <a:xfrm>
            <a:off x="4435152" y="1698171"/>
            <a:ext cx="3253272" cy="3416320"/>
          </a:xfrm>
          <a:prstGeom prst="rect">
            <a:avLst/>
          </a:prstGeom>
          <a:noFill/>
        </p:spPr>
        <p:txBody>
          <a:bodyPr wrap="square" rtlCol="0">
            <a:spAutoFit/>
          </a:bodyPr>
          <a:lstStyle/>
          <a:p>
            <a:r>
              <a:rPr lang="en-IN" sz="2400" b="1" u="sng" dirty="0">
                <a:solidFill>
                  <a:schemeClr val="accent6">
                    <a:lumMod val="20000"/>
                    <a:lumOff val="80000"/>
                  </a:schemeClr>
                </a:solidFill>
              </a:rPr>
              <a:t>MANAGER ASPIRATIONS:</a:t>
            </a:r>
          </a:p>
          <a:p>
            <a:endParaRPr lang="en-IN" dirty="0">
              <a:solidFill>
                <a:schemeClr val="accent6">
                  <a:lumMod val="20000"/>
                  <a:lumOff val="80000"/>
                </a:schemeClr>
              </a:solidFill>
            </a:endParaRPr>
          </a:p>
          <a:p>
            <a:r>
              <a:rPr lang="en-IN" b="1" dirty="0">
                <a:solidFill>
                  <a:schemeClr val="accent6">
                    <a:lumMod val="20000"/>
                    <a:lumOff val="80000"/>
                  </a:schemeClr>
                </a:solidFill>
              </a:rPr>
              <a:t>Exploring Gen Z Managerial Dynamics:</a:t>
            </a:r>
          </a:p>
          <a:p>
            <a:endParaRPr lang="en-IN" dirty="0">
              <a:solidFill>
                <a:schemeClr val="accent6">
                  <a:lumMod val="20000"/>
                  <a:lumOff val="80000"/>
                </a:schemeClr>
              </a:solidFill>
            </a:endParaRPr>
          </a:p>
          <a:p>
            <a:r>
              <a:rPr lang="en-IN" sz="1600" dirty="0">
                <a:solidFill>
                  <a:schemeClr val="accent6">
                    <a:lumMod val="20000"/>
                    <a:lumOff val="80000"/>
                  </a:schemeClr>
                </a:solidFill>
              </a:rPr>
              <a:t>Unveiling preferences in tenure, managerial styles, employer qualities, and team sizes for a understanding of the evolving professional landscape due to Gen Z</a:t>
            </a:r>
          </a:p>
        </p:txBody>
      </p:sp>
      <p:sp>
        <p:nvSpPr>
          <p:cNvPr id="12" name="Rectangle: Rounded Corners 11">
            <a:extLst>
              <a:ext uri="{FF2B5EF4-FFF2-40B4-BE49-F238E27FC236}">
                <a16:creationId xmlns:a16="http://schemas.microsoft.com/office/drawing/2014/main" id="{764570F0-D126-70CB-7435-884B98D6D09E}"/>
              </a:ext>
            </a:extLst>
          </p:cNvPr>
          <p:cNvSpPr/>
          <p:nvPr/>
        </p:nvSpPr>
        <p:spPr>
          <a:xfrm>
            <a:off x="8313575" y="1530220"/>
            <a:ext cx="3321697" cy="37882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0822E1A5-7A9E-9A52-4762-51CBDA455652}"/>
              </a:ext>
            </a:extLst>
          </p:cNvPr>
          <p:cNvSpPr txBox="1"/>
          <p:nvPr/>
        </p:nvSpPr>
        <p:spPr>
          <a:xfrm>
            <a:off x="8313575" y="1769239"/>
            <a:ext cx="3228392" cy="3170099"/>
          </a:xfrm>
          <a:prstGeom prst="rect">
            <a:avLst/>
          </a:prstGeom>
          <a:noFill/>
        </p:spPr>
        <p:txBody>
          <a:bodyPr wrap="square" rtlCol="0">
            <a:spAutoFit/>
          </a:bodyPr>
          <a:lstStyle/>
          <a:p>
            <a:r>
              <a:rPr lang="en-IN" sz="2400" b="1" dirty="0">
                <a:solidFill>
                  <a:schemeClr val="accent6">
                    <a:lumMod val="20000"/>
                    <a:lumOff val="80000"/>
                  </a:schemeClr>
                </a:solidFill>
              </a:rPr>
              <a:t>LEARNING ASPIRATIONS :</a:t>
            </a:r>
          </a:p>
          <a:p>
            <a:endParaRPr lang="en-IN" dirty="0">
              <a:solidFill>
                <a:schemeClr val="accent6">
                  <a:lumMod val="20000"/>
                  <a:lumOff val="80000"/>
                </a:schemeClr>
              </a:solidFill>
            </a:endParaRPr>
          </a:p>
          <a:p>
            <a:r>
              <a:rPr lang="en-IN" b="1" dirty="0">
                <a:solidFill>
                  <a:schemeClr val="accent6">
                    <a:lumMod val="20000"/>
                    <a:lumOff val="80000"/>
                  </a:schemeClr>
                </a:solidFill>
              </a:rPr>
              <a:t>Gen Z Education &amp; Career Insights:</a:t>
            </a:r>
          </a:p>
          <a:p>
            <a:endParaRPr lang="en-IN" dirty="0">
              <a:solidFill>
                <a:schemeClr val="accent6">
                  <a:lumMod val="20000"/>
                  <a:lumOff val="80000"/>
                </a:schemeClr>
              </a:solidFill>
            </a:endParaRPr>
          </a:p>
          <a:p>
            <a:r>
              <a:rPr lang="en-IN" sz="1600" dirty="0">
                <a:solidFill>
                  <a:schemeClr val="accent6">
                    <a:lumMod val="20000"/>
                    <a:lumOff val="80000"/>
                  </a:schemeClr>
                </a:solidFill>
              </a:rPr>
              <a:t>Explore Gen Z’s educational preferences, top career choices, Influential Factors shaping their career decisions and insights into their preferred work styles.</a:t>
            </a:r>
          </a:p>
        </p:txBody>
      </p:sp>
    </p:spTree>
    <p:extLst>
      <p:ext uri="{BB962C8B-B14F-4D97-AF65-F5344CB8AC3E}">
        <p14:creationId xmlns:p14="http://schemas.microsoft.com/office/powerpoint/2010/main" val="31948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006F6-FC62-BF76-70C0-5139D8E6134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5DCAEF0-9380-AE8E-512E-08949E575183}"/>
              </a:ext>
            </a:extLst>
          </p:cNvPr>
          <p:cNvSpPr/>
          <p:nvPr/>
        </p:nvSpPr>
        <p:spPr>
          <a:xfrm>
            <a:off x="0" y="0"/>
            <a:ext cx="12192000" cy="5439747"/>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31D6CB9-B1B7-823E-3FB6-B5F5D155AF92}"/>
              </a:ext>
            </a:extLst>
          </p:cNvPr>
          <p:cNvSpPr/>
          <p:nvPr/>
        </p:nvSpPr>
        <p:spPr>
          <a:xfrm>
            <a:off x="0" y="5439747"/>
            <a:ext cx="12192000" cy="1418253"/>
          </a:xfrm>
          <a:prstGeom prst="rect">
            <a:avLst/>
          </a:prstGeom>
          <a:solidFill>
            <a:schemeClr val="accent1">
              <a:lumMod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Chevron 3">
            <a:extLst>
              <a:ext uri="{FF2B5EF4-FFF2-40B4-BE49-F238E27FC236}">
                <a16:creationId xmlns:a16="http://schemas.microsoft.com/office/drawing/2014/main" id="{B800E042-5F58-C462-3ECC-1F87FF8C220D}"/>
              </a:ext>
            </a:extLst>
          </p:cNvPr>
          <p:cNvSpPr/>
          <p:nvPr/>
        </p:nvSpPr>
        <p:spPr>
          <a:xfrm>
            <a:off x="251927" y="513184"/>
            <a:ext cx="5411755" cy="606489"/>
          </a:xfrm>
          <a:prstGeom prst="chevro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20000"/>
                    <a:lumOff val="80000"/>
                  </a:schemeClr>
                </a:solidFill>
                <a:latin typeface="Bookman Old Style" panose="02050604050505020204" pitchFamily="18" charset="0"/>
              </a:rPr>
              <a:t>Mission Aspirations</a:t>
            </a:r>
            <a:endParaRPr lang="en-IN" sz="3200" dirty="0">
              <a:solidFill>
                <a:schemeClr val="accent6">
                  <a:lumMod val="20000"/>
                  <a:lumOff val="80000"/>
                </a:schemeClr>
              </a:solidFill>
              <a:latin typeface="Bookman Old Style" panose="02050604050505020204" pitchFamily="18" charset="0"/>
            </a:endParaRPr>
          </a:p>
        </p:txBody>
      </p:sp>
      <p:pic>
        <p:nvPicPr>
          <p:cNvPr id="9" name="Picture 8">
            <a:extLst>
              <a:ext uri="{FF2B5EF4-FFF2-40B4-BE49-F238E27FC236}">
                <a16:creationId xmlns:a16="http://schemas.microsoft.com/office/drawing/2014/main" id="{EBF70CED-564A-017D-57F1-D9CBB1F86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7502"/>
            <a:ext cx="12192000" cy="5136558"/>
          </a:xfrm>
          <a:prstGeom prst="rect">
            <a:avLst/>
          </a:prstGeom>
        </p:spPr>
      </p:pic>
    </p:spTree>
    <p:extLst>
      <p:ext uri="{BB962C8B-B14F-4D97-AF65-F5344CB8AC3E}">
        <p14:creationId xmlns:p14="http://schemas.microsoft.com/office/powerpoint/2010/main" val="408440850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{1BA3A212-7841-405E-91F9-3947C7B546D0}tf56160789_win32</Template>
  <TotalTime>139</TotalTime>
  <Words>330</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Bookman Old Style</vt:lpstr>
      <vt:lpstr>Calibri</vt:lpstr>
      <vt:lpstr>Courier New</vt:lpstr>
      <vt:lpstr>Franklin Gothic Book</vt:lpstr>
      <vt:lpstr>Viner Hand ITC</vt:lpstr>
      <vt:lpstr>Custom</vt:lpstr>
      <vt:lpstr>Gen Z Career Aspirations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ediga srilekha</dc:creator>
  <cp:lastModifiedBy>ediga srilekha</cp:lastModifiedBy>
  <cp:revision>1</cp:revision>
  <dcterms:created xsi:type="dcterms:W3CDTF">2025-04-14T14:35:22Z</dcterms:created>
  <dcterms:modified xsi:type="dcterms:W3CDTF">2025-04-16T14:01:40Z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