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Hola </a:t>
            </a:r>
            <a:r>
              <a:rPr lang="es-CO" smtClean="0"/>
              <a:t>wey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8879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Hola wey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 wey</dc:title>
  <dc:creator>Edilberto Herrera</dc:creator>
  <cp:lastModifiedBy>Luffi</cp:lastModifiedBy>
  <cp:revision>1</cp:revision>
  <dcterms:created xsi:type="dcterms:W3CDTF">2019-12-14T19:36:21Z</dcterms:created>
  <dcterms:modified xsi:type="dcterms:W3CDTF">2019-12-14T19:37:05Z</dcterms:modified>
</cp:coreProperties>
</file>