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s-C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26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Hoja_de_c_lculo_de_Microsoft_Excel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C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Hoja1!$B$1</c:f>
              <c:strCache>
                <c:ptCount val="1"/>
                <c:pt idx="0">
                  <c:v>Ventas</c:v>
                </c:pt>
              </c:strCache>
            </c:strRef>
          </c:tx>
          <c:cat>
            <c:numRef>
              <c:f>Hoja1!$A$2:$A$7</c:f>
              <c:numCache>
                <c:formatCode>General</c:formatCode>
                <c:ptCount val="6"/>
              </c:numCache>
            </c:numRef>
          </c:cat>
          <c:val>
            <c:numRef>
              <c:f>Hoja1!$B$2:$B$7</c:f>
              <c:numCache>
                <c:formatCode>General</c:formatCode>
                <c:ptCount val="6"/>
                <c:pt idx="0">
                  <c:v>2</c:v>
                </c:pt>
                <c:pt idx="1">
                  <c:v>2</c:v>
                </c:pt>
                <c:pt idx="2">
                  <c:v>2</c:v>
                </c:pt>
                <c:pt idx="3">
                  <c:v>2</c:v>
                </c:pt>
                <c:pt idx="4">
                  <c:v>2</c:v>
                </c:pt>
                <c:pt idx="5">
                  <c:v>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es-CR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B1C41-57C7-44C9-A9FC-2AC24CBEB8B8}" type="datetimeFigureOut">
              <a:rPr lang="es-CR" smtClean="0"/>
              <a:t>22/9/2018</a:t>
            </a:fld>
            <a:endParaRPr lang="es-C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D9472-C36B-491E-8236-E1F7BD25D642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95567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B1C41-57C7-44C9-A9FC-2AC24CBEB8B8}" type="datetimeFigureOut">
              <a:rPr lang="es-CR" smtClean="0"/>
              <a:t>22/9/2018</a:t>
            </a:fld>
            <a:endParaRPr lang="es-C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D9472-C36B-491E-8236-E1F7BD25D642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937895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B1C41-57C7-44C9-A9FC-2AC24CBEB8B8}" type="datetimeFigureOut">
              <a:rPr lang="es-CR" smtClean="0"/>
              <a:t>22/9/2018</a:t>
            </a:fld>
            <a:endParaRPr lang="es-C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D9472-C36B-491E-8236-E1F7BD25D642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369188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B1C41-57C7-44C9-A9FC-2AC24CBEB8B8}" type="datetimeFigureOut">
              <a:rPr lang="es-CR" smtClean="0"/>
              <a:t>22/9/2018</a:t>
            </a:fld>
            <a:endParaRPr lang="es-C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D9472-C36B-491E-8236-E1F7BD25D642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604481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B1C41-57C7-44C9-A9FC-2AC24CBEB8B8}" type="datetimeFigureOut">
              <a:rPr lang="es-CR" smtClean="0"/>
              <a:t>22/9/2018</a:t>
            </a:fld>
            <a:endParaRPr lang="es-C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D9472-C36B-491E-8236-E1F7BD25D642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528058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R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B1C41-57C7-44C9-A9FC-2AC24CBEB8B8}" type="datetimeFigureOut">
              <a:rPr lang="es-CR" smtClean="0"/>
              <a:t>22/9/2018</a:t>
            </a:fld>
            <a:endParaRPr lang="es-C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D9472-C36B-491E-8236-E1F7BD25D642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4281271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R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B1C41-57C7-44C9-A9FC-2AC24CBEB8B8}" type="datetimeFigureOut">
              <a:rPr lang="es-CR" smtClean="0"/>
              <a:t>22/9/2018</a:t>
            </a:fld>
            <a:endParaRPr lang="es-C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D9472-C36B-491E-8236-E1F7BD25D642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761844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B1C41-57C7-44C9-A9FC-2AC24CBEB8B8}" type="datetimeFigureOut">
              <a:rPr lang="es-CR" smtClean="0"/>
              <a:t>22/9/2018</a:t>
            </a:fld>
            <a:endParaRPr lang="es-C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D9472-C36B-491E-8236-E1F7BD25D642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531089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B1C41-57C7-44C9-A9FC-2AC24CBEB8B8}" type="datetimeFigureOut">
              <a:rPr lang="es-CR" smtClean="0"/>
              <a:t>22/9/2018</a:t>
            </a:fld>
            <a:endParaRPr lang="es-C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D9472-C36B-491E-8236-E1F7BD25D642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341171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B1C41-57C7-44C9-A9FC-2AC24CBEB8B8}" type="datetimeFigureOut">
              <a:rPr lang="es-CR" smtClean="0"/>
              <a:t>22/9/2018</a:t>
            </a:fld>
            <a:endParaRPr lang="es-C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D9472-C36B-491E-8236-E1F7BD25D642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879998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B1C41-57C7-44C9-A9FC-2AC24CBEB8B8}" type="datetimeFigureOut">
              <a:rPr lang="es-CR" smtClean="0"/>
              <a:t>22/9/2018</a:t>
            </a:fld>
            <a:endParaRPr lang="es-C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D9472-C36B-491E-8236-E1F7BD25D642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555911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AB1C41-57C7-44C9-A9FC-2AC24CBEB8B8}" type="datetimeFigureOut">
              <a:rPr lang="es-CR" smtClean="0"/>
              <a:t>22/9/2018</a:t>
            </a:fld>
            <a:endParaRPr lang="es-C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7D9472-C36B-491E-8236-E1F7BD25D642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449412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Gráfico"/>
          <p:cNvGraphicFramePr/>
          <p:nvPr>
            <p:extLst>
              <p:ext uri="{D42A27DB-BD31-4B8C-83A1-F6EECF244321}">
                <p14:modId xmlns:p14="http://schemas.microsoft.com/office/powerpoint/2010/main" val="2984154960"/>
              </p:ext>
            </p:extLst>
          </p:nvPr>
        </p:nvGraphicFramePr>
        <p:xfrm>
          <a:off x="-396552" y="-99392"/>
          <a:ext cx="10261140" cy="68407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4524891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Presentación en pantalla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Presentación de PowerPoint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ediloaz</dc:creator>
  <cp:lastModifiedBy>ediloaz</cp:lastModifiedBy>
  <cp:revision>1</cp:revision>
  <dcterms:created xsi:type="dcterms:W3CDTF">2018-09-22T20:31:13Z</dcterms:created>
  <dcterms:modified xsi:type="dcterms:W3CDTF">2018-09-22T20:34:44Z</dcterms:modified>
</cp:coreProperties>
</file>