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5662275" cy="9144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37A"/>
    <a:srgbClr val="009A46"/>
    <a:srgbClr val="00B050"/>
    <a:srgbClr val="FF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" y="-1446"/>
      </p:cViewPr>
      <p:guideLst>
        <p:guide orient="horz" pos="288"/>
        <p:guide pos="4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4671" y="284057"/>
            <a:ext cx="13312934" cy="19600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9341" y="518160"/>
            <a:ext cx="10963593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2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8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355149" y="36619"/>
            <a:ext cx="3524012" cy="78020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83114" y="36619"/>
            <a:ext cx="10310998" cy="78020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8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72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7212" y="587587"/>
            <a:ext cx="13312934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37212" y="387562"/>
            <a:ext cx="13312934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83114" y="213360"/>
            <a:ext cx="6917505" cy="60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961656" y="213360"/>
            <a:ext cx="6917505" cy="60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0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3114" y="204682"/>
            <a:ext cx="692022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3114" y="289984"/>
            <a:ext cx="692022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956219" y="204682"/>
            <a:ext cx="6922943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956219" y="289984"/>
            <a:ext cx="6922943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49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0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84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114" y="36407"/>
            <a:ext cx="5152781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23514" y="36407"/>
            <a:ext cx="8755647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3114" y="191347"/>
            <a:ext cx="5152781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1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916" y="640080"/>
            <a:ext cx="9397365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69916" y="81703"/>
            <a:ext cx="9397365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069916" y="715645"/>
            <a:ext cx="9397365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2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83114" y="36618"/>
            <a:ext cx="14096048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3114" y="213360"/>
            <a:ext cx="14096048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3114" y="847514"/>
            <a:ext cx="365453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1403-A501-4CDA-8F7C-651B4727C0BB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351278" y="847514"/>
            <a:ext cx="49597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224630" y="847514"/>
            <a:ext cx="365453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A9EE-F416-4387-B208-1EE6112B8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56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5662275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9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07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566227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2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5662275" cy="914400"/>
          </a:xfrm>
          <a:prstGeom prst="rect">
            <a:avLst/>
          </a:prstGeom>
          <a:solidFill>
            <a:srgbClr val="FFE18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3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566227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78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5662275" cy="914400"/>
          </a:xfrm>
          <a:prstGeom prst="rect">
            <a:avLst/>
          </a:prstGeom>
          <a:solidFill>
            <a:srgbClr val="0070C0"/>
          </a:solidFill>
          <a:ln>
            <a:solidFill>
              <a:srgbClr val="3253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7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">
        <p:fade/>
      </p:transition>
    </mc:Choice>
    <mc:Fallback>
      <p:transition spd="med" advClick="0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Personalizar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4</cp:revision>
  <dcterms:created xsi:type="dcterms:W3CDTF">2020-04-22T13:12:23Z</dcterms:created>
  <dcterms:modified xsi:type="dcterms:W3CDTF">2020-04-22T20:09:53Z</dcterms:modified>
</cp:coreProperties>
</file>