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javascr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4445"/>
            <a:ext cx="12212320" cy="6865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17420"/>
            <a:ext cx="10594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Arrow function - função de seta;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É uma evolução de uma função anonima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4007485"/>
            <a:ext cx="5843905" cy="2625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interna: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Uma função interna é uma função dentro de outra função (quadrado nesse caso). Uma função externa é uma função contendo uma função (somaDosQuadrados nesse caso):</a:t>
            </a: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65" y="4533265"/>
            <a:ext cx="4206240" cy="1990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15" y="4675505"/>
            <a:ext cx="4798695" cy="1706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recursiva:</a:t>
            </a:r>
            <a:endParaRPr lang="pt-BR" altLang="en-US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Uma função recursiva é uma função que invoca a si mesma:</a:t>
            </a:r>
            <a:endParaRPr lang="pt-BR" altLang="en-US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40" y="4142105"/>
            <a:ext cx="7867015" cy="2405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77265" y="2226310"/>
            <a:ext cx="10594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Expressão de Função Invocada Imediatamente (IIFE em Inglês):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Uma Expressão de Função Invocada Imediatamente (IIFE em Inglês) é uma função que é invocada diretamente após a função ser carregada no compilador do navegador. A maneira de identificar um IIFE é localizar os parênteses extra esquerdo e direito no final da declaração da função.</a:t>
            </a: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15" y="5087620"/>
            <a:ext cx="4784725" cy="14916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55" y="5087620"/>
            <a:ext cx="4999990" cy="1499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55" y="365125"/>
            <a:ext cx="8856345" cy="1325880"/>
          </a:xfrm>
        </p:spPr>
        <p:txBody>
          <a:bodyPr/>
          <a:lstStyle/>
          <a:p>
            <a:r>
              <a:rPr lang="pt-BR" dirty="0"/>
              <a:t>Array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Um array (arranjo, vetor, matriz) é um conjunto de dados (que pode assumir os mais diversos tipos, desde do tipo primitivo, a objeto dependendo da linguagem de programação). Arrays são utilizados para armazenar mais de um valor em uma única variável. Isso é comparável a uma variável que pode armazenar apenas um valor.</a:t>
            </a:r>
            <a:endParaRPr lang="pt-B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Cada item do array tem um número ligado a ele, chamado de índice numérico, que permite acesso a cada "valor" armazenado na váriavel.</a:t>
            </a:r>
            <a:endParaRPr lang="pt-B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Em JavaScript, um array começa no índice zero e pode ser manipulado a partir de vários métodos.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55" y="365125"/>
            <a:ext cx="8856345" cy="1325880"/>
          </a:xfrm>
        </p:spPr>
        <p:txBody>
          <a:bodyPr/>
          <a:lstStyle/>
          <a:p>
            <a:r>
              <a:rPr lang="pt-BR" dirty="0"/>
              <a:t>Array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Exemplos de Array</a:t>
            </a:r>
            <a:endParaRPr lang="pt-BR" alt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var myArray = [1, 2, 3, 4];</a:t>
            </a:r>
            <a:endParaRPr lang="pt-BR" alt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var catNamesArray = ["Jacqueline", "Sophia", "Autumn"];</a:t>
            </a:r>
            <a:endParaRPr lang="pt-BR" alt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//Um array em JavaScript pode conter vários tipos de dados, como mostrado acima.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55" y="365125"/>
            <a:ext cx="8856345" cy="1325880"/>
          </a:xfrm>
        </p:spPr>
        <p:txBody>
          <a:bodyPr/>
          <a:lstStyle/>
          <a:p>
            <a:r>
              <a:rPr lang="pt-BR" dirty="0"/>
              <a:t>Array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Criar e Exibir dados de um Array</a:t>
            </a:r>
            <a:endParaRPr lang="pt-BR" alt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10" y="2793365"/>
            <a:ext cx="4558665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Array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Iterar um Array, ou seja, imprimir todos dados</a:t>
            </a:r>
            <a:endParaRPr lang="pt-BR" alt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" y="2871470"/>
            <a:ext cx="5362575" cy="15278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" y="4565650"/>
            <a:ext cx="5362575" cy="21240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835" y="2871470"/>
            <a:ext cx="5334000" cy="1527810"/>
          </a:xfrm>
          <a:prstGeom prst="rect">
            <a:avLst/>
          </a:prstGeom>
        </p:spPr>
      </p:pic>
      <p:sp>
        <p:nvSpPr>
          <p:cNvPr id="9" name="Text Box 4"/>
          <p:cNvSpPr txBox="1"/>
          <p:nvPr/>
        </p:nvSpPr>
        <p:spPr>
          <a:xfrm>
            <a:off x="5664835" y="4399280"/>
            <a:ext cx="6223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Em todos os casos o resultado é</a:t>
            </a:r>
            <a:endParaRPr lang="pt-BR" alt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710" y="4947285"/>
            <a:ext cx="3359150" cy="1742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Funções são blocos de construção fundamentais em JavaScript. Uma função é um procedimento de JavaScript - um conjunto de instruções que executa uma tarefa ou calcula um valor. Para usar uma função, você deve defini-la em algum lugar no escopo do qual você quiser chamá-la.</a:t>
            </a:r>
            <a:endParaRPr lang="pt-BR" alt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O nome da função é um identificador declarado como parte de uma declaração de função ou expressão de função. O nome da função escopo depende se o nome da função é uma declaração ou expressão.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anônima;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nomeada;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interna;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recursiva;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Expressão de Função Invocada Imediatamente (IIFE em Inglês).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nomeada;</a:t>
            </a:r>
            <a:endParaRPr lang="pt-BR" altLang="en-US"/>
          </a:p>
          <a:p>
            <a:pPr lvl="3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BR" altLang="en-US"/>
              <a:t>Uma função nomeada é uma função com o nome da função:</a:t>
            </a: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40" y="3979545"/>
            <a:ext cx="3716020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  <a:endParaRPr lang="pt-BR" dirty="0"/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  <a:endParaRPr lang="pt-BR" altLang="en-US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anônima:</a:t>
            </a:r>
            <a:endParaRPr lang="pt-BR" altLang="en-US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Uma função anônima é uma função sem o nome da função</a:t>
            </a:r>
            <a:endParaRPr lang="pt-BR" altLang="en-US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40" y="4007485"/>
            <a:ext cx="5765800" cy="2269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WPS Presentation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Alex Brush</vt:lpstr>
      <vt:lpstr>Office Theme</vt:lpstr>
      <vt:lpstr>PowerPoint 演示文稿</vt:lpstr>
      <vt:lpstr>Variáveis</vt:lpstr>
      <vt:lpstr>Array</vt:lpstr>
      <vt:lpstr>Array</vt:lpstr>
      <vt:lpstr>Array</vt:lpstr>
      <vt:lpstr>Array</vt:lpstr>
      <vt:lpstr>Função</vt:lpstr>
      <vt:lpstr>Função</vt:lpstr>
      <vt:lpstr>Função</vt:lpstr>
      <vt:lpstr>Função</vt:lpstr>
      <vt:lpstr>Função</vt:lpstr>
      <vt:lpstr>Função</vt:lpstr>
      <vt:lpstr>Função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edilson</dc:creator>
  <cp:lastModifiedBy>XOpen</cp:lastModifiedBy>
  <cp:revision>8</cp:revision>
  <dcterms:created xsi:type="dcterms:W3CDTF">2019-04-22T02:45:00Z</dcterms:created>
  <dcterms:modified xsi:type="dcterms:W3CDTF">2020-05-16T17:05:39Z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1046-11.2.0.9327</vt:lpwstr>
  </property>
</Properties>
</file>