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ava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4445"/>
            <a:ext cx="12212320" cy="6865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1742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Arrow </a:t>
            </a:r>
            <a:r>
              <a:rPr lang="pt-BR" altLang="en-US" dirty="0" err="1"/>
              <a:t>function</a:t>
            </a:r>
            <a:r>
              <a:rPr lang="pt-BR" altLang="en-US" dirty="0"/>
              <a:t> - função de seta;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É uma evolução de uma função </a:t>
            </a:r>
            <a:r>
              <a:rPr lang="pt-BR" altLang="en-US" dirty="0" err="1"/>
              <a:t>anonima</a:t>
            </a:r>
            <a:endParaRPr lang="pt-BR" alt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75" y="4007485"/>
            <a:ext cx="5843905" cy="262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interna: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função interna é uma função dentro de outra função (quadrado nesse caso). Uma função externa é uma função contendo uma função (somaDosQuadrados nesse caso):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65" y="4533265"/>
            <a:ext cx="4206240" cy="199009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15" y="4675505"/>
            <a:ext cx="4798695" cy="1706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função recursiva: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Uma função recursiva é uma função que invoca a si mesma: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4142105"/>
            <a:ext cx="7867015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77265" y="222631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Expressão de Função Invocada Imediatamente (IIFE em Inglês):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Uma Expressão de Função Invocada Imediatamente (IIFE em Inglês) é uma função que é invocada diretamente após a função ser carregada no compilador do navegador. A maneira de identificar um IIFE é localizar os parênteses extra esquerdo e direito no final da declaração da função.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5087620"/>
            <a:ext cx="4784725" cy="14916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055" y="5087620"/>
            <a:ext cx="4999990" cy="1499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 array (arranjo, vetor, matriz) é um conjunto de dados (que pode assumir os mais diversos tipos, desde do tipo primitivo, a objeto dependendo da linguagem de programação). Arrays são utilizados para armazenar mais de um valor em uma única variável. Isso é comparável a uma variável que pode armazenar apenas um valor.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Cada item do array tem um número ligado a ele, chamado de índice numérico, que permite acesso a cada "valor" armazenado na váriavel.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Em JavaScript, um array começa no índice zero e pode ser manipulado a partir de vários métodos.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Exemplos de Array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var myArray = [1, 2, 3, 4];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var catNamesArray = ["Jacqueline", "Sophia", "Autumn"];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//Um array em JavaScript pode conter vários tipos de dados, como mostrado acima.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55" y="36512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Criar e Exibir dados de um Array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910" y="2793365"/>
            <a:ext cx="455866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Array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Iterar um Array, ou seja, imprimir todos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2871470"/>
            <a:ext cx="5362575" cy="15278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4565650"/>
            <a:ext cx="5362575" cy="21240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835" y="2871470"/>
            <a:ext cx="5334000" cy="1527810"/>
          </a:xfrm>
          <a:prstGeom prst="rect">
            <a:avLst/>
          </a:prstGeom>
        </p:spPr>
      </p:pic>
      <p:sp>
        <p:nvSpPr>
          <p:cNvPr id="9" name="Text Box 4"/>
          <p:cNvSpPr txBox="1"/>
          <p:nvPr/>
        </p:nvSpPr>
        <p:spPr>
          <a:xfrm>
            <a:off x="5664835" y="4399280"/>
            <a:ext cx="6223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Em todos os casos o resultado é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710" y="4947285"/>
            <a:ext cx="3359150" cy="1742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Funções são blocos de construção fundamentais em </a:t>
            </a:r>
            <a:r>
              <a:rPr lang="pt-BR" altLang="en-US" dirty="0" err="1"/>
              <a:t>JavaScript</a:t>
            </a:r>
            <a:r>
              <a:rPr lang="pt-BR" altLang="en-US" dirty="0"/>
              <a:t>. Uma função é um procedimento de </a:t>
            </a:r>
            <a:r>
              <a:rPr lang="pt-BR" altLang="en-US" dirty="0" err="1"/>
              <a:t>JavaScript</a:t>
            </a:r>
            <a:r>
              <a:rPr lang="pt-BR" altLang="en-US" dirty="0"/>
              <a:t> - um conjunto de instruções que executa uma tarefa ou calcula um valor. Para usar uma função, você deve defini-la em algum lugar no escopo do qual você quiser chamá-la.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O nome da função é um identificador declarado como parte de uma declaração de função ou expressão de função. O nome da função escopo depende se o nome da função é uma declaração ou expressão.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função anônima;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função nomeada;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função interna;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função recursiva;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 dirty="0"/>
              <a:t>Expressão de Função Invocada Imediatamente (IIFE em Inglês).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nomeada;</a:t>
            </a:r>
          </a:p>
          <a:p>
            <a:pPr lvl="3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BR" altLang="en-US"/>
              <a:t>Uma função nomeada é uma função com o nome da função: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3979545"/>
            <a:ext cx="3716020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040" y="356235"/>
            <a:ext cx="8856345" cy="1325880"/>
          </a:xfrm>
        </p:spPr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Content Placeholder 3" descr="200px-Unofficial_JavaScript_logo_2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" y="635"/>
            <a:ext cx="1905000" cy="1905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6155" y="2226310"/>
            <a:ext cx="105943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Diferentes tipos de funções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função anônima: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altLang="en-US"/>
              <a:t>Uma função anônima é uma função sem o nome da função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4007485"/>
            <a:ext cx="5765800" cy="2269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Array</vt:lpstr>
      <vt:lpstr>Array</vt:lpstr>
      <vt:lpstr>Array</vt:lpstr>
      <vt:lpstr>Array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edilson</dc:creator>
  <cp:lastModifiedBy>Edilson Jesus Da Silva</cp:lastModifiedBy>
  <cp:revision>10</cp:revision>
  <dcterms:created xsi:type="dcterms:W3CDTF">2019-04-22T02:45:00Z</dcterms:created>
  <dcterms:modified xsi:type="dcterms:W3CDTF">2020-05-16T19:13:38Z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1046-11.2.0.9327</vt:lpwstr>
  </property>
</Properties>
</file>