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C7105-757C-47C3-9C78-D3AC1DE48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20C5D-2B0F-45BE-A440-9DDCFE418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2A984-2998-48F4-8117-13641A3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2EA92-7105-4777-9257-27657DFA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41ABF-D138-4564-A738-908CB5DE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2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3645C-358A-4E06-A675-C8FB7B99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482986-5C40-4F17-B4DA-00AC426B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214665-8662-42E3-85D6-B5AD603F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35964E-F3E9-4C7D-97A0-62F80C14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72697-E631-42CA-9C59-C6B2FCAB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9632DB-3305-45A5-944B-FA3C8A273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3960A-EED9-45CF-80DC-16838393A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25AF0-D536-489C-8E01-6798D6CA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2ADF8-318C-466F-BB99-61CC9661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75ABC-A792-4FC3-A0D1-F8F47F9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443A9-CBE2-42B9-B931-66F4C84D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5FE03-A19E-4EB8-AEB9-6C36E8AB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28AD5-33DD-40EC-BE0D-1398DD59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F5E6C-A8FD-44F6-85A2-5A4E8512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8CE68-D3F1-4F55-865E-D0AFE35B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67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DF900-59E8-43C5-844F-112065E9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086B74-7314-424B-A09E-BE548C3D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4377C-E24E-4375-AEA2-11D709D3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D0D69-C74F-4B37-87FB-FBFFB9C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8DDB57-BF50-45E9-A914-3FD6FCE6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36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0CCFE-D04D-4FEA-B11E-50B21EE6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3F00C-48AD-4DCD-961A-D314FA09D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96E74-174D-4A1A-9D15-E73294F7B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F10C9A-8ED9-4582-8B9B-2A8DFCC0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F4946E-8E2B-44FC-8396-29E5173D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5D7BFA-7F84-489A-B0D2-F5986169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14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7048-B0F0-447B-8023-CDF956D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8495D9-7199-4D2E-824E-751E4ADB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7DFAA6-A404-426D-B71B-76316FE2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5D74C1-76A8-496E-AE87-A7A0CB940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907ABB-1C26-4C95-BB57-E7665F379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B04255-17B1-478D-BFA2-C5755F0F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AA02C0-66B3-4B6C-B590-D2BF0F1F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AFEA9F-F751-4E45-82D5-B515A52B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65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1525-77D4-42CA-BB32-0013474D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38A36A-4955-4DE4-B83C-FAB71500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E88129-DF47-4082-AC77-38221FA7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A4DF7D-70F9-47B0-A33D-AE158EA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8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64D068-ECF9-4133-AD99-A474F411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5AD1C7-B70D-4984-9533-EAA9CEB6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8274E-7F56-4AA3-9123-76E3277A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7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1CF55-2369-47E6-B3B9-26DA6ACB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F8601A-BE9B-421A-9A96-D45F2AF4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8F94A7-29D3-4C60-AE62-5DD60A7E7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5CDEFA-EA05-432B-9720-6A826EA2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7946D7-EA42-47DA-BCF4-F3FB5E40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938113-99F9-49A0-B517-613745F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39FE-89F5-40F9-B9DA-880635D5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A839AD-AF58-48B0-8033-D414C34C9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D3CFBC-601A-48FD-ABE5-1E3271E0C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50E9CD-D907-4B21-8E5C-63E53DF4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1CDA2C-60B4-480E-BDDD-B8EF156E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93A1C9-117B-43C3-8625-4AA56BAA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979A4B-1780-4946-8190-94E4297E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9F98FD-23CD-4BDD-9C6C-EC230531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E847CE-7736-437C-AA39-4B72C1F6A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FD5A-AB2D-40A9-84E8-CC026EB99C9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FD592-0077-4959-835E-6CB9A718A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D3147-EC61-44C9-858B-76493319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A1A7C-B5F6-49F0-9E7E-8CA40E12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E7390F-3981-494F-B441-2B663599E028}"/>
              </a:ext>
            </a:extLst>
          </p:cNvPr>
          <p:cNvSpPr/>
          <p:nvPr/>
        </p:nvSpPr>
        <p:spPr>
          <a:xfrm>
            <a:off x="182880" y="4315968"/>
            <a:ext cx="11814048" cy="22402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A5A6A4-BA7F-4630-A4EE-20F23A5BA264}"/>
              </a:ext>
            </a:extLst>
          </p:cNvPr>
          <p:cNvSpPr txBox="1"/>
          <p:nvPr/>
        </p:nvSpPr>
        <p:spPr>
          <a:xfrm>
            <a:off x="265176" y="4398264"/>
            <a:ext cx="299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Servidor-&gt;API</a:t>
            </a:r>
          </a:p>
          <a:p>
            <a:r>
              <a:rPr lang="pt-BR" dirty="0"/>
              <a:t> - Será escrito em </a:t>
            </a:r>
            <a:r>
              <a:rPr lang="pt-BR" dirty="0" err="1"/>
              <a:t>NodeJS</a:t>
            </a:r>
            <a:endParaRPr lang="pt-BR" dirty="0"/>
          </a:p>
          <a:p>
            <a:r>
              <a:rPr lang="pt-BR" dirty="0"/>
              <a:t> - Banco de dados será MySQL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3276A380-3BC7-4472-BE66-4B12164EBD38}"/>
              </a:ext>
            </a:extLst>
          </p:cNvPr>
          <p:cNvSpPr/>
          <p:nvPr/>
        </p:nvSpPr>
        <p:spPr>
          <a:xfrm>
            <a:off x="978408" y="5477256"/>
            <a:ext cx="1078992" cy="923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F73625-13A7-4F39-8863-D116D9B6E704}"/>
              </a:ext>
            </a:extLst>
          </p:cNvPr>
          <p:cNvSpPr/>
          <p:nvPr/>
        </p:nvSpPr>
        <p:spPr>
          <a:xfrm>
            <a:off x="3337560" y="4434840"/>
            <a:ext cx="8522208" cy="20025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B1900A-F95C-49E6-A44B-DE9543EC2247}"/>
              </a:ext>
            </a:extLst>
          </p:cNvPr>
          <p:cNvSpPr txBox="1"/>
          <p:nvPr/>
        </p:nvSpPr>
        <p:spPr>
          <a:xfrm>
            <a:off x="3419856" y="4578096"/>
            <a:ext cx="822960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Banco:</a:t>
            </a:r>
          </a:p>
          <a:p>
            <a:r>
              <a:rPr lang="pt-BR" dirty="0"/>
              <a:t>	- Tabelas: Usuário, Acesso, Produto, Pedido, </a:t>
            </a:r>
            <a:r>
              <a:rPr lang="pt-BR" dirty="0" err="1"/>
              <a:t>ItensPedido</a:t>
            </a:r>
            <a:r>
              <a:rPr lang="pt-BR" dirty="0"/>
              <a:t>, Pagamento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BAB5B0-98A2-4C83-A31A-A9CD008D5C38}"/>
              </a:ext>
            </a:extLst>
          </p:cNvPr>
          <p:cNvSpPr txBox="1"/>
          <p:nvPr/>
        </p:nvSpPr>
        <p:spPr>
          <a:xfrm>
            <a:off x="3419856" y="5367683"/>
            <a:ext cx="822960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Serviços:</a:t>
            </a:r>
          </a:p>
          <a:p>
            <a:r>
              <a:rPr lang="pt-BR" dirty="0"/>
              <a:t>	- Cadastro; Autenticação; Autorização; Listar; Atualizar; Deletar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B9EE46-3887-4F72-9C80-2D30DA8F6182}"/>
              </a:ext>
            </a:extLst>
          </p:cNvPr>
          <p:cNvSpPr txBox="1"/>
          <p:nvPr/>
        </p:nvSpPr>
        <p:spPr>
          <a:xfrm>
            <a:off x="1981200" y="3790236"/>
            <a:ext cx="82296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Backend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A2E9DA-C9C9-4186-A053-C7E1A611F3DF}"/>
              </a:ext>
            </a:extLst>
          </p:cNvPr>
          <p:cNvSpPr/>
          <p:nvPr/>
        </p:nvSpPr>
        <p:spPr>
          <a:xfrm>
            <a:off x="182880" y="625072"/>
            <a:ext cx="4352544" cy="22402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8C61B4-4E7B-41EA-BF96-4CD492401499}"/>
              </a:ext>
            </a:extLst>
          </p:cNvPr>
          <p:cNvSpPr/>
          <p:nvPr/>
        </p:nvSpPr>
        <p:spPr>
          <a:xfrm>
            <a:off x="7196327" y="580721"/>
            <a:ext cx="4352544" cy="22402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EED073-B97C-4E2F-BED1-BB54133C0E09}"/>
              </a:ext>
            </a:extLst>
          </p:cNvPr>
          <p:cNvSpPr txBox="1"/>
          <p:nvPr/>
        </p:nvSpPr>
        <p:spPr>
          <a:xfrm>
            <a:off x="1975104" y="67259"/>
            <a:ext cx="82296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Frontend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C98794-52D9-4EC8-9731-2C32C1870941}"/>
              </a:ext>
            </a:extLst>
          </p:cNvPr>
          <p:cNvSpPr txBox="1"/>
          <p:nvPr/>
        </p:nvSpPr>
        <p:spPr>
          <a:xfrm>
            <a:off x="1234440" y="1560546"/>
            <a:ext cx="202082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Mobile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DEC64C-8859-4C08-83E4-722DE06F70A7}"/>
              </a:ext>
            </a:extLst>
          </p:cNvPr>
          <p:cNvSpPr txBox="1"/>
          <p:nvPr/>
        </p:nvSpPr>
        <p:spPr>
          <a:xfrm>
            <a:off x="8072627" y="1473114"/>
            <a:ext cx="25999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51721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30D1A-FC4F-4CFD-AE48-A2B6A85B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Esquema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tabelas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677B429-5049-4E8B-9B51-23ACF84CD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49890"/>
              </p:ext>
            </p:extLst>
          </p:nvPr>
        </p:nvGraphicFramePr>
        <p:xfrm>
          <a:off x="838195" y="1813790"/>
          <a:ext cx="10515603" cy="4549726"/>
        </p:xfrm>
        <a:graphic>
          <a:graphicData uri="http://schemas.openxmlformats.org/drawingml/2006/table">
            <a:tbl>
              <a:tblPr/>
              <a:tblGrid>
                <a:gridCol w="2015497">
                  <a:extLst>
                    <a:ext uri="{9D8B030D-6E8A-4147-A177-3AD203B41FA5}">
                      <a16:colId xmlns:a16="http://schemas.microsoft.com/office/drawing/2014/main" val="1523900255"/>
                    </a:ext>
                  </a:extLst>
                </a:gridCol>
                <a:gridCol w="2040865">
                  <a:extLst>
                    <a:ext uri="{9D8B030D-6E8A-4147-A177-3AD203B41FA5}">
                      <a16:colId xmlns:a16="http://schemas.microsoft.com/office/drawing/2014/main" val="3775346687"/>
                    </a:ext>
                  </a:extLst>
                </a:gridCol>
                <a:gridCol w="1625457">
                  <a:extLst>
                    <a:ext uri="{9D8B030D-6E8A-4147-A177-3AD203B41FA5}">
                      <a16:colId xmlns:a16="http://schemas.microsoft.com/office/drawing/2014/main" val="1590827617"/>
                    </a:ext>
                  </a:extLst>
                </a:gridCol>
                <a:gridCol w="1159185">
                  <a:extLst>
                    <a:ext uri="{9D8B030D-6E8A-4147-A177-3AD203B41FA5}">
                      <a16:colId xmlns:a16="http://schemas.microsoft.com/office/drawing/2014/main" val="1203017084"/>
                    </a:ext>
                  </a:extLst>
                </a:gridCol>
                <a:gridCol w="1416340">
                  <a:extLst>
                    <a:ext uri="{9D8B030D-6E8A-4147-A177-3AD203B41FA5}">
                      <a16:colId xmlns:a16="http://schemas.microsoft.com/office/drawing/2014/main" val="1532703884"/>
                    </a:ext>
                  </a:extLst>
                </a:gridCol>
                <a:gridCol w="2258259">
                  <a:extLst>
                    <a:ext uri="{9D8B030D-6E8A-4147-A177-3AD203B41FA5}">
                      <a16:colId xmlns:a16="http://schemas.microsoft.com/office/drawing/2014/main" val="1333386228"/>
                    </a:ext>
                  </a:extLst>
                </a:gridCol>
              </a:tblGrid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Acesso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Pedido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ItensPedido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Pagamento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07852"/>
                  </a:ext>
                </a:extLst>
              </a:tr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idusuario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idacesso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idproduto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idpedido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iditens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idpagamento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7996"/>
                  </a:ext>
                </a:extLst>
              </a:tr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nomeusuario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idusuario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nomeproduto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datahora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idpedido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idusuario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22836"/>
                  </a:ext>
                </a:extLst>
              </a:tr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senha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datahoralogin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descricao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idusuario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idproduto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idpedido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20215"/>
                  </a:ext>
                </a:extLst>
              </a:tr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nomecompleto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datahoralogout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preco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formapagamento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355952"/>
                  </a:ext>
                </a:extLst>
              </a:tr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foto1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detalhespagamento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66120"/>
                  </a:ext>
                </a:extLst>
              </a:tr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cpf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foto2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valortotal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615"/>
                  </a:ext>
                </a:extLst>
              </a:tr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foto3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numeroparcelas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495217"/>
                  </a:ext>
                </a:extLst>
              </a:tr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valorparcelas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45801"/>
                  </a:ext>
                </a:extLst>
              </a:tr>
              <a:tr h="38047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Chave-primária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Chave estrangeira</a:t>
                      </a: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Chave única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datahora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55" marR="16955" marT="16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7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3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6C942-286A-44B0-B95C-0A10A057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Digrama do </a:t>
            </a:r>
            <a:r>
              <a:rPr lang="pt-BR" dirty="0" err="1"/>
              <a:t>DBComercial</a:t>
            </a: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674E13B-EE88-4F8B-9B5C-317E2D8E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5" y="1560767"/>
            <a:ext cx="6896481" cy="46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92EA-09CE-4F11-BFCC-6F93FC4A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NodeJS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7D1B0-D232-4428-8819-5EEA7B36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Módulos usados no projeto:</a:t>
            </a:r>
          </a:p>
          <a:p>
            <a:pPr lvl="1"/>
            <a:r>
              <a:rPr lang="pt-BR" dirty="0"/>
              <a:t>Express -&gt; criar servidor em node;</a:t>
            </a:r>
          </a:p>
          <a:p>
            <a:pPr lvl="1"/>
            <a:r>
              <a:rPr lang="pt-BR" dirty="0"/>
              <a:t>MySQL -&gt; permite acessar o banco de dados </a:t>
            </a:r>
            <a:r>
              <a:rPr lang="pt-BR" dirty="0" err="1"/>
              <a:t>mysql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BCrypt</a:t>
            </a:r>
            <a:r>
              <a:rPr lang="pt-BR" dirty="0"/>
              <a:t> -&gt; criptografia de senha;</a:t>
            </a:r>
          </a:p>
          <a:p>
            <a:pPr lvl="1"/>
            <a:r>
              <a:rPr lang="pt-BR" dirty="0"/>
              <a:t>JWT -&gt; </a:t>
            </a:r>
            <a:r>
              <a:rPr lang="pt-BR" dirty="0" err="1"/>
              <a:t>Json</a:t>
            </a:r>
            <a:r>
              <a:rPr lang="pt-BR" dirty="0"/>
              <a:t> Web Token: Vamos criar um token de autorização para acessar alguns conteúdos específicos na nossa aplicação;</a:t>
            </a:r>
          </a:p>
          <a:p>
            <a:pPr lvl="1"/>
            <a:r>
              <a:rPr lang="pt-BR" dirty="0"/>
              <a:t>CORS -&gt; permite acessar a </a:t>
            </a:r>
            <a:r>
              <a:rPr lang="pt-BR" dirty="0" err="1"/>
              <a:t>url</a:t>
            </a:r>
            <a:r>
              <a:rPr lang="pt-BR" dirty="0"/>
              <a:t> da </a:t>
            </a:r>
            <a:r>
              <a:rPr lang="pt-BR" dirty="0" err="1"/>
              <a:t>api</a:t>
            </a:r>
            <a:r>
              <a:rPr lang="pt-BR" dirty="0"/>
              <a:t> usando protocolos diferentes. Ex.: http, https, file, </a:t>
            </a:r>
            <a:r>
              <a:rPr lang="pt-BR" dirty="0" err="1"/>
              <a:t>ftp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Todos os módulos tem documentação no NPM</a:t>
            </a:r>
            <a:r>
              <a:rPr lang="pt-BR"/>
              <a:t>: http://www.npmjs.org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809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193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Esquema de tabelas</vt:lpstr>
      <vt:lpstr>Digrama do DBComercial</vt:lpstr>
      <vt:lpstr>Projeto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EDILSON JESUS CARRILHO DA SILVA</dc:creator>
  <cp:lastModifiedBy>Edilson Jesus Da Silva</cp:lastModifiedBy>
  <cp:revision>2</cp:revision>
  <dcterms:created xsi:type="dcterms:W3CDTF">2022-01-21T17:02:02Z</dcterms:created>
  <dcterms:modified xsi:type="dcterms:W3CDTF">2022-01-25T17:34:25Z</dcterms:modified>
</cp:coreProperties>
</file>