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604A-6100-C649-B9E7-4A56CCB5A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C4F33-3656-5E4C-8B3D-FB8EA536C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7529-2F5C-B94D-BF17-13F1CFAA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D90C-4601-2547-A6CC-706EE2F7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10138-DADA-8146-90FF-20EEE222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4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7FDE-1898-D341-A2C5-1525E436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F86CB-C5C5-9241-8CE8-7BD61BD60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D2CC7-5804-6847-B07A-302C6714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9919-D699-974D-9DED-B52F3E1F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92B6-8C6E-7242-931F-8B3DC168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3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84D2C-A192-2547-B8F9-B10E524C9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0D616-8558-4947-9FE5-8C3911F80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17D5-7BFC-0D4B-96AF-022ADF3D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A705-3A8E-E144-9669-9E1207F1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B49E9-2A0E-8348-9199-07E114E2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7446-3D0F-5B49-BB43-D0017A66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6756-2FFF-8A46-89AF-31B7CB23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2750E-4240-0B44-923E-2A300D78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E908D-2072-D648-8628-1C033FB9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8958-8592-064A-8A67-7668E810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82BE-F7F0-E743-BEC1-72B69DF9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34EF7-3576-5240-AA98-1C17B367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A32A-4A5D-2A4A-97E2-ACED2786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E748C-A94F-9845-ADED-941D0347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4974-2325-744E-8684-1A6F5D98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1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B162-6DC7-3B44-8964-11B8DCD9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E49F-5B29-6849-852A-AC202D2F5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09F55-2C60-B740-A581-FA98D6A5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7D47C-7315-F443-9E8D-2EA16FEB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A2414-6B84-2D46-9A7C-5CD0B9AC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4B3D9-254B-4442-9694-5AF750DC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2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7531-E0B4-3E45-B493-0F322028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0E71A-B9BA-2B46-B981-AD1D07F9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66BFB-2E70-F142-B99F-9D7ABB38E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3D0EA-72CB-1043-B785-BA8596144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7E0DC-CC18-B048-8A27-D7365372E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0E400-A6B1-2646-81FB-580A51DC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6743C-7024-9845-8236-CF942B0B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38612-9AFE-1648-96EB-ABB0C246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7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C82D-BB51-594F-9AFA-5C04FF70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DEBDA-ED06-3C48-AEEC-EC64AEA9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5801A-6C6D-6C43-9035-1824986A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7FB2F-A8FF-634F-A758-BF1D71D7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77451-1E35-3843-8B44-97680707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9DAAE-9427-1647-8CAB-DF764598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ED1CB-4236-B845-AEF6-27AB5C89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EED9-31CA-B74E-A97C-4A25DCC5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54FE-036F-4A49-9F78-971F9F4C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C5996-BB09-BA4F-B4A6-C3D4F92F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1D66B-4D64-9E45-BB92-571F1ACC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78DA-B678-1146-AC31-8D36F10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B962-2CAB-294E-9F17-112B5D76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99D4-FA4B-CC47-B2CF-5CC0A603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6BE20-071B-9240-B2B3-3BD4CD449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C6E4F-991C-DF43-90E9-31A916545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9C80B-A30D-0747-9079-943D84A5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E2080-7751-E743-899E-C33F7D3F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4FFDD-EBCA-4B41-B6D3-D41D025A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2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18093-9A7E-744C-B056-767C3CC2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65B1C-E17B-D443-ABC5-4F9DEC19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75359-AABD-0A46-9A14-9E9656736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E0CD-008C-B647-BE0C-5ECFAB290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5274-3101-B045-9C8F-69495D6A1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F461-28FE-DB45-94B9-3D7D6D1D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Customer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C1E95-8F97-434B-991B-A61D0DECFE57}"/>
              </a:ext>
            </a:extLst>
          </p:cNvPr>
          <p:cNvSpPr txBox="1"/>
          <p:nvPr/>
        </p:nvSpPr>
        <p:spPr>
          <a:xfrm>
            <a:off x="838200" y="1814780"/>
            <a:ext cx="353191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Top 5 Customers by Revenue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8A052-92F4-6C41-95B0-6F76E3D48655}"/>
              </a:ext>
            </a:extLst>
          </p:cNvPr>
          <p:cNvSpPr txBox="1"/>
          <p:nvPr/>
        </p:nvSpPr>
        <p:spPr>
          <a:xfrm>
            <a:off x="838200" y="4028086"/>
            <a:ext cx="353191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Bottom 5 Customers by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3928C-AF8C-274A-A3DE-62B0EFB609A7}"/>
              </a:ext>
            </a:extLst>
          </p:cNvPr>
          <p:cNvSpPr txBox="1"/>
          <p:nvPr/>
        </p:nvSpPr>
        <p:spPr>
          <a:xfrm>
            <a:off x="7213600" y="1765134"/>
            <a:ext cx="4008582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Top 10 Customers based on RFM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6A4C6C-A3DE-9B49-BACF-9CF4884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59" y="4724977"/>
            <a:ext cx="17018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398E9-00CB-C544-8BBB-ED430CAB1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259" y="2376487"/>
            <a:ext cx="17018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81C145-13DB-1340-94BF-9855C26C1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0" y="2484437"/>
            <a:ext cx="4140200" cy="2239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5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B038-A3BD-B741-A206-A23B927A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Brand &amp; Category Revenue Insights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46B8D1-7946-FD49-BE0E-D18479B3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954" y="2439887"/>
            <a:ext cx="37973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95DF33-BF22-7C4C-BF42-3173DA671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46" y="2439887"/>
            <a:ext cx="25908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7152BE-5AEB-2640-AE7A-FFFB2EDBE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45" y="4542693"/>
            <a:ext cx="25908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F84558-A90C-DD41-A74F-E0C1E65EB036}"/>
              </a:ext>
            </a:extLst>
          </p:cNvPr>
          <p:cNvSpPr txBox="1"/>
          <p:nvPr/>
        </p:nvSpPr>
        <p:spPr>
          <a:xfrm>
            <a:off x="7019308" y="3890170"/>
            <a:ext cx="379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Women’s Category was 56% &amp; 46% of all Revenues &amp; Transactions respectively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22D2D3-6E8A-024F-BFAB-B887E127D3D0}"/>
              </a:ext>
            </a:extLst>
          </p:cNvPr>
          <p:cNvSpPr txBox="1"/>
          <p:nvPr/>
        </p:nvSpPr>
        <p:spPr>
          <a:xfrm>
            <a:off x="838201" y="1852551"/>
            <a:ext cx="353191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Top 5 Brands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64D136-2CAF-C54B-9873-EBA63157CB94}"/>
              </a:ext>
            </a:extLst>
          </p:cNvPr>
          <p:cNvSpPr txBox="1"/>
          <p:nvPr/>
        </p:nvSpPr>
        <p:spPr>
          <a:xfrm>
            <a:off x="838200" y="4011498"/>
            <a:ext cx="353191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Bottom 5 Brands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3275FC-37AC-EA4B-A755-BC5B89818B2F}"/>
              </a:ext>
            </a:extLst>
          </p:cNvPr>
          <p:cNvSpPr txBox="1"/>
          <p:nvPr/>
        </p:nvSpPr>
        <p:spPr>
          <a:xfrm>
            <a:off x="7019308" y="1852172"/>
            <a:ext cx="3822945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365857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0513-3382-6A43-94D0-693A968C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Date Revenue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80C0E-B09A-3C4D-99FE-56D5EC59DFD3}"/>
              </a:ext>
            </a:extLst>
          </p:cNvPr>
          <p:cNvSpPr txBox="1"/>
          <p:nvPr/>
        </p:nvSpPr>
        <p:spPr>
          <a:xfrm>
            <a:off x="838200" y="1695080"/>
            <a:ext cx="52578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Day of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0C4BB-0EC3-3244-AD7D-1A53C6C9628F}"/>
              </a:ext>
            </a:extLst>
          </p:cNvPr>
          <p:cNvSpPr txBox="1"/>
          <p:nvPr/>
        </p:nvSpPr>
        <p:spPr>
          <a:xfrm>
            <a:off x="6602681" y="1690688"/>
            <a:ext cx="4751119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Month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4E3114-EE15-3A45-BEB2-2C1AAFA5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329213"/>
            <a:ext cx="5321300" cy="314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EBA5A6-05F4-AD44-8562-601FE09A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40" y="2329213"/>
            <a:ext cx="4572000" cy="314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291CAB-9670-9443-8301-F3FDB999A3BC}"/>
              </a:ext>
            </a:extLst>
          </p:cNvPr>
          <p:cNvSpPr txBox="1"/>
          <p:nvPr/>
        </p:nvSpPr>
        <p:spPr>
          <a:xfrm>
            <a:off x="6692240" y="5748006"/>
            <a:ext cx="379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January brought in 65% of all revenue as of June 2016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4B5D0-3F07-1641-B007-EE670DB23621}"/>
              </a:ext>
            </a:extLst>
          </p:cNvPr>
          <p:cNvSpPr txBox="1"/>
          <p:nvPr/>
        </p:nvSpPr>
        <p:spPr>
          <a:xfrm>
            <a:off x="774700" y="5748006"/>
            <a:ext cx="379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Saturdays brought in 70% of all revenues </a:t>
            </a:r>
          </a:p>
        </p:txBody>
      </p:sp>
    </p:spTree>
    <p:extLst>
      <p:ext uri="{BB962C8B-B14F-4D97-AF65-F5344CB8AC3E}">
        <p14:creationId xmlns:p14="http://schemas.microsoft.com/office/powerpoint/2010/main" val="255697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72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Customer Insights</vt:lpstr>
      <vt:lpstr>Brand &amp; Category Revenue Insights</vt:lpstr>
      <vt:lpstr>Date Revenue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Edimaobong Udo</dc:creator>
  <cp:lastModifiedBy>Edimaobong Udo</cp:lastModifiedBy>
  <cp:revision>10</cp:revision>
  <dcterms:created xsi:type="dcterms:W3CDTF">2021-06-19T23:32:12Z</dcterms:created>
  <dcterms:modified xsi:type="dcterms:W3CDTF">2021-06-20T17:45:05Z</dcterms:modified>
</cp:coreProperties>
</file>